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sldIdLst>
    <p:sldId id="256" r:id="rId2"/>
    <p:sldId id="461" r:id="rId3"/>
    <p:sldId id="563" r:id="rId4"/>
    <p:sldId id="554" r:id="rId5"/>
    <p:sldId id="552" r:id="rId6"/>
    <p:sldId id="463" r:id="rId7"/>
    <p:sldId id="562" r:id="rId8"/>
    <p:sldId id="556" r:id="rId9"/>
    <p:sldId id="567" r:id="rId10"/>
    <p:sldId id="592" r:id="rId11"/>
    <p:sldId id="566" r:id="rId12"/>
    <p:sldId id="570" r:id="rId13"/>
    <p:sldId id="559" r:id="rId14"/>
    <p:sldId id="558" r:id="rId15"/>
    <p:sldId id="560" r:id="rId16"/>
    <p:sldId id="561" r:id="rId17"/>
    <p:sldId id="539" r:id="rId18"/>
    <p:sldId id="568" r:id="rId19"/>
    <p:sldId id="571" r:id="rId20"/>
    <p:sldId id="569" r:id="rId21"/>
    <p:sldId id="572" r:id="rId22"/>
    <p:sldId id="573" r:id="rId23"/>
    <p:sldId id="532" r:id="rId24"/>
    <p:sldId id="369" r:id="rId25"/>
    <p:sldId id="574" r:id="rId26"/>
    <p:sldId id="575" r:id="rId27"/>
    <p:sldId id="529" r:id="rId28"/>
    <p:sldId id="576" r:id="rId29"/>
    <p:sldId id="577" r:id="rId30"/>
    <p:sldId id="537" r:id="rId31"/>
    <p:sldId id="538" r:id="rId32"/>
    <p:sldId id="530" r:id="rId33"/>
    <p:sldId id="578" r:id="rId34"/>
    <p:sldId id="585" r:id="rId35"/>
    <p:sldId id="579" r:id="rId36"/>
    <p:sldId id="580" r:id="rId37"/>
    <p:sldId id="531" r:id="rId38"/>
    <p:sldId id="593" r:id="rId39"/>
    <p:sldId id="582" r:id="rId40"/>
    <p:sldId id="587" r:id="rId41"/>
    <p:sldId id="588" r:id="rId42"/>
    <p:sldId id="583" r:id="rId43"/>
    <p:sldId id="581" r:id="rId44"/>
    <p:sldId id="591" r:id="rId45"/>
    <p:sldId id="533" r:id="rId46"/>
    <p:sldId id="586" r:id="rId47"/>
    <p:sldId id="534" r:id="rId48"/>
    <p:sldId id="590" r:id="rId49"/>
    <p:sldId id="535" r:id="rId50"/>
    <p:sldId id="589" r:id="rId51"/>
    <p:sldId id="584" r:id="rId52"/>
    <p:sldId id="331" r:id="rId53"/>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7390E6-A29E-7AF5-117B-4A326AFB178C}" name="Olivier Vandingenen" initials="OV" userId="S::ov@resolved.law::886a9ce8-cdd1-459e-aebf-64ed4d319a4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BEDA57-CEAA-48DC-87B4-64F2DA913171}" v="58" dt="2026-05-28T09:58:29.70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2" autoAdjust="0"/>
    <p:restoredTop sz="94674"/>
  </p:normalViewPr>
  <p:slideViewPr>
    <p:cSldViewPr snapToGrid="0" snapToObjects="1">
      <p:cViewPr varScale="1">
        <p:scale>
          <a:sx n="108" d="100"/>
          <a:sy n="108" d="100"/>
        </p:scale>
        <p:origin x="62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61"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uthier ERVYN" userId="97bd631b-180d-4837-a33d-564bee1167a1" providerId="ADAL" clId="{851257AE-0BE3-4B2E-BDCA-A249D674E22A}"/>
    <pc:docChg chg="undo custSel addSld delSld modSld sldOrd">
      <pc:chgData name="Gauthier ERVYN" userId="97bd631b-180d-4837-a33d-564bee1167a1" providerId="ADAL" clId="{851257AE-0BE3-4B2E-BDCA-A249D674E22A}" dt="2026-05-28T10:12:54.640" v="14051" actId="207"/>
      <pc:docMkLst>
        <pc:docMk/>
      </pc:docMkLst>
      <pc:sldChg chg="modSp mod">
        <pc:chgData name="Gauthier ERVYN" userId="97bd631b-180d-4837-a33d-564bee1167a1" providerId="ADAL" clId="{851257AE-0BE3-4B2E-BDCA-A249D674E22A}" dt="2026-05-28T09:05:37.677" v="13375" actId="20577"/>
        <pc:sldMkLst>
          <pc:docMk/>
          <pc:sldMk cId="2264374470" sldId="256"/>
        </pc:sldMkLst>
        <pc:spChg chg="mod">
          <ac:chgData name="Gauthier ERVYN" userId="97bd631b-180d-4837-a33d-564bee1167a1" providerId="ADAL" clId="{851257AE-0BE3-4B2E-BDCA-A249D674E22A}" dt="2026-05-28T09:05:37.677" v="13375" actId="20577"/>
          <ac:spMkLst>
            <pc:docMk/>
            <pc:sldMk cId="2264374470" sldId="256"/>
            <ac:spMk id="2" creationId="{EB3FDC18-3DD1-4F0F-B477-28C5813810C2}"/>
          </ac:spMkLst>
        </pc:spChg>
      </pc:sldChg>
      <pc:sldChg chg="modSp add del mod">
        <pc:chgData name="Gauthier ERVYN" userId="97bd631b-180d-4837-a33d-564bee1167a1" providerId="ADAL" clId="{851257AE-0BE3-4B2E-BDCA-A249D674E22A}" dt="2026-05-27T17:06:13.525" v="10677" actId="2696"/>
        <pc:sldMkLst>
          <pc:docMk/>
          <pc:sldMk cId="0" sldId="257"/>
        </pc:sldMkLst>
        <pc:spChg chg="mod">
          <ac:chgData name="Gauthier ERVYN" userId="97bd631b-180d-4837-a33d-564bee1167a1" providerId="ADAL" clId="{851257AE-0BE3-4B2E-BDCA-A249D674E22A}" dt="2026-05-27T12:22:29.589" v="4416" actId="20577"/>
          <ac:spMkLst>
            <pc:docMk/>
            <pc:sldMk cId="0" sldId="257"/>
            <ac:spMk id="2" creationId="{00000000-0000-0000-0000-000000000000}"/>
          </ac:spMkLst>
        </pc:spChg>
        <pc:spChg chg="mod">
          <ac:chgData name="Gauthier ERVYN" userId="97bd631b-180d-4837-a33d-564bee1167a1" providerId="ADAL" clId="{851257AE-0BE3-4B2E-BDCA-A249D674E22A}" dt="2026-05-27T12:22:40.272" v="4434" actId="20577"/>
          <ac:spMkLst>
            <pc:docMk/>
            <pc:sldMk cId="0" sldId="257"/>
            <ac:spMk id="3" creationId="{00000000-0000-0000-0000-000000000000}"/>
          </ac:spMkLst>
        </pc:spChg>
      </pc:sldChg>
      <pc:sldChg chg="add del">
        <pc:chgData name="Gauthier ERVYN" userId="97bd631b-180d-4837-a33d-564bee1167a1" providerId="ADAL" clId="{851257AE-0BE3-4B2E-BDCA-A249D674E22A}" dt="2026-05-28T09:47:07.865" v="13610" actId="47"/>
        <pc:sldMkLst>
          <pc:docMk/>
          <pc:sldMk cId="1371394295" sldId="257"/>
        </pc:sldMkLst>
      </pc:sldChg>
      <pc:sldChg chg="modSp add del mod">
        <pc:chgData name="Gauthier ERVYN" userId="97bd631b-180d-4837-a33d-564bee1167a1" providerId="ADAL" clId="{851257AE-0BE3-4B2E-BDCA-A249D674E22A}" dt="2026-05-27T17:06:13.525" v="10677" actId="2696"/>
        <pc:sldMkLst>
          <pc:docMk/>
          <pc:sldMk cId="0" sldId="258"/>
        </pc:sldMkLst>
        <pc:spChg chg="mod">
          <ac:chgData name="Gauthier ERVYN" userId="97bd631b-180d-4837-a33d-564bee1167a1" providerId="ADAL" clId="{851257AE-0BE3-4B2E-BDCA-A249D674E22A}" dt="2026-05-27T12:09:01.567" v="4221" actId="20577"/>
          <ac:spMkLst>
            <pc:docMk/>
            <pc:sldMk cId="0" sldId="258"/>
            <ac:spMk id="3" creationId="{00000000-0000-0000-0000-000000000000}"/>
          </ac:spMkLst>
        </pc:spChg>
      </pc:sldChg>
      <pc:sldChg chg="add del">
        <pc:chgData name="Gauthier ERVYN" userId="97bd631b-180d-4837-a33d-564bee1167a1" providerId="ADAL" clId="{851257AE-0BE3-4B2E-BDCA-A249D674E22A}" dt="2026-05-28T09:47:01.635" v="13609" actId="47"/>
        <pc:sldMkLst>
          <pc:docMk/>
          <pc:sldMk cId="2574570603" sldId="258"/>
        </pc:sldMkLst>
      </pc:sldChg>
      <pc:sldChg chg="modSp add del mod">
        <pc:chgData name="Gauthier ERVYN" userId="97bd631b-180d-4837-a33d-564bee1167a1" providerId="ADAL" clId="{851257AE-0BE3-4B2E-BDCA-A249D674E22A}" dt="2026-05-27T17:06:13.525" v="10677" actId="2696"/>
        <pc:sldMkLst>
          <pc:docMk/>
          <pc:sldMk cId="0" sldId="259"/>
        </pc:sldMkLst>
        <pc:spChg chg="mod">
          <ac:chgData name="Gauthier ERVYN" userId="97bd631b-180d-4837-a33d-564bee1167a1" providerId="ADAL" clId="{851257AE-0BE3-4B2E-BDCA-A249D674E22A}" dt="2026-05-27T12:07:16.598" v="4175" actId="20577"/>
          <ac:spMkLst>
            <pc:docMk/>
            <pc:sldMk cId="0" sldId="259"/>
            <ac:spMk id="3" creationId="{00000000-0000-0000-0000-000000000000}"/>
          </ac:spMkLst>
        </pc:spChg>
      </pc:sldChg>
      <pc:sldChg chg="add del">
        <pc:chgData name="Gauthier ERVYN" userId="97bd631b-180d-4837-a33d-564bee1167a1" providerId="ADAL" clId="{851257AE-0BE3-4B2E-BDCA-A249D674E22A}" dt="2026-05-28T09:47:01.635" v="13609" actId="47"/>
        <pc:sldMkLst>
          <pc:docMk/>
          <pc:sldMk cId="1929421002" sldId="259"/>
        </pc:sldMkLst>
      </pc:sldChg>
      <pc:sldChg chg="modSp add del mod">
        <pc:chgData name="Gauthier ERVYN" userId="97bd631b-180d-4837-a33d-564bee1167a1" providerId="ADAL" clId="{851257AE-0BE3-4B2E-BDCA-A249D674E22A}" dt="2026-05-27T17:06:13.525" v="10677" actId="2696"/>
        <pc:sldMkLst>
          <pc:docMk/>
          <pc:sldMk cId="0" sldId="260"/>
        </pc:sldMkLst>
        <pc:spChg chg="mod">
          <ac:chgData name="Gauthier ERVYN" userId="97bd631b-180d-4837-a33d-564bee1167a1" providerId="ADAL" clId="{851257AE-0BE3-4B2E-BDCA-A249D674E22A}" dt="2026-05-27T12:07:28.687" v="4185" actId="20577"/>
          <ac:spMkLst>
            <pc:docMk/>
            <pc:sldMk cId="0" sldId="260"/>
            <ac:spMk id="3" creationId="{00000000-0000-0000-0000-000000000000}"/>
          </ac:spMkLst>
        </pc:spChg>
      </pc:sldChg>
      <pc:sldChg chg="add del">
        <pc:chgData name="Gauthier ERVYN" userId="97bd631b-180d-4837-a33d-564bee1167a1" providerId="ADAL" clId="{851257AE-0BE3-4B2E-BDCA-A249D674E22A}" dt="2026-05-28T09:47:01.635" v="13609" actId="47"/>
        <pc:sldMkLst>
          <pc:docMk/>
          <pc:sldMk cId="4156112569" sldId="260"/>
        </pc:sldMkLst>
      </pc:sldChg>
      <pc:sldChg chg="modSp add mod">
        <pc:chgData name="Gauthier ERVYN" userId="97bd631b-180d-4837-a33d-564bee1167a1" providerId="ADAL" clId="{851257AE-0BE3-4B2E-BDCA-A249D674E22A}" dt="2026-05-27T18:59:03.126" v="10683" actId="20577"/>
        <pc:sldMkLst>
          <pc:docMk/>
          <pc:sldMk cId="1704147105" sldId="331"/>
        </pc:sldMkLst>
        <pc:spChg chg="mod">
          <ac:chgData name="Gauthier ERVYN" userId="97bd631b-180d-4837-a33d-564bee1167a1" providerId="ADAL" clId="{851257AE-0BE3-4B2E-BDCA-A249D674E22A}" dt="2026-05-27T18:59:03.126" v="10683" actId="20577"/>
          <ac:spMkLst>
            <pc:docMk/>
            <pc:sldMk cId="1704147105" sldId="331"/>
            <ac:spMk id="5" creationId="{F65F98C2-FBBE-B745-BE75-A46235EA8B7F}"/>
          </ac:spMkLst>
        </pc:spChg>
      </pc:sldChg>
      <pc:sldChg chg="modSp del mod">
        <pc:chgData name="Gauthier ERVYN" userId="97bd631b-180d-4837-a33d-564bee1167a1" providerId="ADAL" clId="{851257AE-0BE3-4B2E-BDCA-A249D674E22A}" dt="2026-05-27T15:53:51.075" v="7693" actId="2696"/>
        <pc:sldMkLst>
          <pc:docMk/>
          <pc:sldMk cId="2626434123" sldId="369"/>
        </pc:sldMkLst>
        <pc:spChg chg="mod">
          <ac:chgData name="Gauthier ERVYN" userId="97bd631b-180d-4837-a33d-564bee1167a1" providerId="ADAL" clId="{851257AE-0BE3-4B2E-BDCA-A249D674E22A}" dt="2026-05-27T15:53:36.441" v="7690" actId="20577"/>
          <ac:spMkLst>
            <pc:docMk/>
            <pc:sldMk cId="2626434123" sldId="369"/>
            <ac:spMk id="2" creationId="{28FC700A-13AD-4097-9E8C-65AECD6D2A1D}"/>
          </ac:spMkLst>
        </pc:spChg>
      </pc:sldChg>
      <pc:sldChg chg="add ord">
        <pc:chgData name="Gauthier ERVYN" userId="97bd631b-180d-4837-a33d-564bee1167a1" providerId="ADAL" clId="{851257AE-0BE3-4B2E-BDCA-A249D674E22A}" dt="2026-05-27T16:21:06.247" v="8312"/>
        <pc:sldMkLst>
          <pc:docMk/>
          <pc:sldMk cId="3981400580" sldId="369"/>
        </pc:sldMkLst>
      </pc:sldChg>
      <pc:sldChg chg="modSp mod">
        <pc:chgData name="Gauthier ERVYN" userId="97bd631b-180d-4837-a33d-564bee1167a1" providerId="ADAL" clId="{851257AE-0BE3-4B2E-BDCA-A249D674E22A}" dt="2026-05-28T09:21:39.777" v="13459" actId="20577"/>
        <pc:sldMkLst>
          <pc:docMk/>
          <pc:sldMk cId="1403006647" sldId="461"/>
        </pc:sldMkLst>
        <pc:spChg chg="mod">
          <ac:chgData name="Gauthier ERVYN" userId="97bd631b-180d-4837-a33d-564bee1167a1" providerId="ADAL" clId="{851257AE-0BE3-4B2E-BDCA-A249D674E22A}" dt="2026-05-28T09:21:39.777" v="13459" actId="20577"/>
          <ac:spMkLst>
            <pc:docMk/>
            <pc:sldMk cId="1403006647" sldId="461"/>
            <ac:spMk id="3" creationId="{1639DEE4-640B-E222-C701-C5188892F12F}"/>
          </ac:spMkLst>
        </pc:spChg>
      </pc:sldChg>
      <pc:sldChg chg="del">
        <pc:chgData name="Gauthier ERVYN" userId="97bd631b-180d-4837-a33d-564bee1167a1" providerId="ADAL" clId="{851257AE-0BE3-4B2E-BDCA-A249D674E22A}" dt="2026-05-27T08:54:36.099" v="28" actId="2696"/>
        <pc:sldMkLst>
          <pc:docMk/>
          <pc:sldMk cId="359008467" sldId="463"/>
        </pc:sldMkLst>
      </pc:sldChg>
      <pc:sldChg chg="addSp modSp add mod">
        <pc:chgData name="Gauthier ERVYN" userId="97bd631b-180d-4837-a33d-564bee1167a1" providerId="ADAL" clId="{851257AE-0BE3-4B2E-BDCA-A249D674E22A}" dt="2026-05-27T14:36:50.008" v="7512" actId="20577"/>
        <pc:sldMkLst>
          <pc:docMk/>
          <pc:sldMk cId="3760306719" sldId="463"/>
        </pc:sldMkLst>
        <pc:spChg chg="mod">
          <ac:chgData name="Gauthier ERVYN" userId="97bd631b-180d-4837-a33d-564bee1167a1" providerId="ADAL" clId="{851257AE-0BE3-4B2E-BDCA-A249D674E22A}" dt="2026-05-27T10:27:25.758" v="3272" actId="20577"/>
          <ac:spMkLst>
            <pc:docMk/>
            <pc:sldMk cId="3760306719" sldId="463"/>
            <ac:spMk id="2" creationId="{036FF3AF-39E8-DF2A-8E50-37AC2EB814C4}"/>
          </ac:spMkLst>
        </pc:spChg>
        <pc:spChg chg="mod">
          <ac:chgData name="Gauthier ERVYN" userId="97bd631b-180d-4837-a33d-564bee1167a1" providerId="ADAL" clId="{851257AE-0BE3-4B2E-BDCA-A249D674E22A}" dt="2026-05-27T14:28:44.678" v="7439" actId="6549"/>
          <ac:spMkLst>
            <pc:docMk/>
            <pc:sldMk cId="3760306719" sldId="463"/>
            <ac:spMk id="5" creationId="{2BAF4CDA-9A5D-5540-487B-E2EC4A9B0283}"/>
          </ac:spMkLst>
        </pc:spChg>
        <pc:graphicFrameChg chg="add mod modGraphic">
          <ac:chgData name="Gauthier ERVYN" userId="97bd631b-180d-4837-a33d-564bee1167a1" providerId="ADAL" clId="{851257AE-0BE3-4B2E-BDCA-A249D674E22A}" dt="2026-05-27T14:36:50.008" v="7512" actId="20577"/>
          <ac:graphicFrameMkLst>
            <pc:docMk/>
            <pc:sldMk cId="3760306719" sldId="463"/>
            <ac:graphicFrameMk id="3" creationId="{592528FB-422C-4837-5811-1D5E664551EA}"/>
          </ac:graphicFrameMkLst>
        </pc:graphicFrameChg>
      </pc:sldChg>
      <pc:sldChg chg="del">
        <pc:chgData name="Gauthier ERVYN" userId="97bd631b-180d-4837-a33d-564bee1167a1" providerId="ADAL" clId="{851257AE-0BE3-4B2E-BDCA-A249D674E22A}" dt="2026-05-27T17:06:36.284" v="10678" actId="47"/>
        <pc:sldMkLst>
          <pc:docMk/>
          <pc:sldMk cId="3671570681" sldId="464"/>
        </pc:sldMkLst>
      </pc:sldChg>
      <pc:sldChg chg="del">
        <pc:chgData name="Gauthier ERVYN" userId="97bd631b-180d-4837-a33d-564bee1167a1" providerId="ADAL" clId="{851257AE-0BE3-4B2E-BDCA-A249D674E22A}" dt="2026-05-27T17:05:57.746" v="10676" actId="47"/>
        <pc:sldMkLst>
          <pc:docMk/>
          <pc:sldMk cId="1343878537" sldId="465"/>
        </pc:sldMkLst>
      </pc:sldChg>
      <pc:sldChg chg="del">
        <pc:chgData name="Gauthier ERVYN" userId="97bd631b-180d-4837-a33d-564bee1167a1" providerId="ADAL" clId="{851257AE-0BE3-4B2E-BDCA-A249D674E22A}" dt="2026-05-27T19:17:26.382" v="10937" actId="47"/>
        <pc:sldMkLst>
          <pc:docMk/>
          <pc:sldMk cId="628496244" sldId="497"/>
        </pc:sldMkLst>
      </pc:sldChg>
      <pc:sldChg chg="del">
        <pc:chgData name="Gauthier ERVYN" userId="97bd631b-180d-4837-a33d-564bee1167a1" providerId="ADAL" clId="{851257AE-0BE3-4B2E-BDCA-A249D674E22A}" dt="2026-05-28T06:36:22.409" v="11253" actId="47"/>
        <pc:sldMkLst>
          <pc:docMk/>
          <pc:sldMk cId="4087363254" sldId="528"/>
        </pc:sldMkLst>
      </pc:sldChg>
      <pc:sldChg chg="delSp modSp mod">
        <pc:chgData name="Gauthier ERVYN" userId="97bd631b-180d-4837-a33d-564bee1167a1" providerId="ADAL" clId="{851257AE-0BE3-4B2E-BDCA-A249D674E22A}" dt="2026-05-27T16:24:28.746" v="8397" actId="1076"/>
        <pc:sldMkLst>
          <pc:docMk/>
          <pc:sldMk cId="4000890360" sldId="529"/>
        </pc:sldMkLst>
        <pc:spChg chg="mod">
          <ac:chgData name="Gauthier ERVYN" userId="97bd631b-180d-4837-a33d-564bee1167a1" providerId="ADAL" clId="{851257AE-0BE3-4B2E-BDCA-A249D674E22A}" dt="2026-05-27T16:24:28.746" v="8397" actId="1076"/>
          <ac:spMkLst>
            <pc:docMk/>
            <pc:sldMk cId="4000890360" sldId="529"/>
            <ac:spMk id="4" creationId="{B7DA0A73-6D86-CE84-2DBF-11E836787400}"/>
          </ac:spMkLst>
        </pc:spChg>
        <pc:spChg chg="del mod">
          <ac:chgData name="Gauthier ERVYN" userId="97bd631b-180d-4837-a33d-564bee1167a1" providerId="ADAL" clId="{851257AE-0BE3-4B2E-BDCA-A249D674E22A}" dt="2026-05-27T16:24:13.176" v="8393" actId="478"/>
          <ac:spMkLst>
            <pc:docMk/>
            <pc:sldMk cId="4000890360" sldId="529"/>
            <ac:spMk id="5" creationId="{7FE825F1-3455-8151-C94F-BD0DE539FBCA}"/>
          </ac:spMkLst>
        </pc:spChg>
      </pc:sldChg>
      <pc:sldChg chg="addSp delSp modSp mod">
        <pc:chgData name="Gauthier ERVYN" userId="97bd631b-180d-4837-a33d-564bee1167a1" providerId="ADAL" clId="{851257AE-0BE3-4B2E-BDCA-A249D674E22A}" dt="2026-05-27T17:00:14.389" v="10322" actId="20577"/>
        <pc:sldMkLst>
          <pc:docMk/>
          <pc:sldMk cId="1046085236" sldId="530"/>
        </pc:sldMkLst>
        <pc:spChg chg="mod">
          <ac:chgData name="Gauthier ERVYN" userId="97bd631b-180d-4837-a33d-564bee1167a1" providerId="ADAL" clId="{851257AE-0BE3-4B2E-BDCA-A249D674E22A}" dt="2026-05-27T17:00:14.389" v="10322" actId="20577"/>
          <ac:spMkLst>
            <pc:docMk/>
            <pc:sldMk cId="1046085236" sldId="530"/>
            <ac:spMk id="3" creationId="{766241A5-909E-4DFF-A69D-473AE748DC58}"/>
          </ac:spMkLst>
        </pc:spChg>
        <pc:spChg chg="del">
          <ac:chgData name="Gauthier ERVYN" userId="97bd631b-180d-4837-a33d-564bee1167a1" providerId="ADAL" clId="{851257AE-0BE3-4B2E-BDCA-A249D674E22A}" dt="2026-05-27T16:41:26.174" v="9085" actId="478"/>
          <ac:spMkLst>
            <pc:docMk/>
            <pc:sldMk cId="1046085236" sldId="530"/>
            <ac:spMk id="4" creationId="{AE953348-E4FC-16B8-B970-E088D8EECA9D}"/>
          </ac:spMkLst>
        </pc:spChg>
        <pc:spChg chg="add del">
          <ac:chgData name="Gauthier ERVYN" userId="97bd631b-180d-4837-a33d-564bee1167a1" providerId="ADAL" clId="{851257AE-0BE3-4B2E-BDCA-A249D674E22A}" dt="2026-05-27T16:41:46.749" v="9088" actId="478"/>
          <ac:spMkLst>
            <pc:docMk/>
            <pc:sldMk cId="1046085236" sldId="530"/>
            <ac:spMk id="5" creationId="{B87B37C6-5CA0-9DEE-E759-66F52EEDE25D}"/>
          </ac:spMkLst>
        </pc:spChg>
      </pc:sldChg>
      <pc:sldChg chg="modSp mod">
        <pc:chgData name="Gauthier ERVYN" userId="97bd631b-180d-4837-a33d-564bee1167a1" providerId="ADAL" clId="{851257AE-0BE3-4B2E-BDCA-A249D674E22A}" dt="2026-05-28T10:11:37.518" v="14018" actId="20577"/>
        <pc:sldMkLst>
          <pc:docMk/>
          <pc:sldMk cId="2364707010" sldId="531"/>
        </pc:sldMkLst>
        <pc:spChg chg="mod">
          <ac:chgData name="Gauthier ERVYN" userId="97bd631b-180d-4837-a33d-564bee1167a1" providerId="ADAL" clId="{851257AE-0BE3-4B2E-BDCA-A249D674E22A}" dt="2026-05-27T17:05:21.172" v="10675" actId="20577"/>
          <ac:spMkLst>
            <pc:docMk/>
            <pc:sldMk cId="2364707010" sldId="531"/>
            <ac:spMk id="2" creationId="{5FC97354-0AC1-6C11-141C-E8E6D31532FE}"/>
          </ac:spMkLst>
        </pc:spChg>
        <pc:spChg chg="mod">
          <ac:chgData name="Gauthier ERVYN" userId="97bd631b-180d-4837-a33d-564bee1167a1" providerId="ADAL" clId="{851257AE-0BE3-4B2E-BDCA-A249D674E22A}" dt="2026-05-28T10:11:37.518" v="14018" actId="20577"/>
          <ac:spMkLst>
            <pc:docMk/>
            <pc:sldMk cId="2364707010" sldId="531"/>
            <ac:spMk id="3" creationId="{80D6AE5D-36EE-256A-01DC-A02EAC1350D4}"/>
          </ac:spMkLst>
        </pc:spChg>
      </pc:sldChg>
      <pc:sldChg chg="modSp mod ord">
        <pc:chgData name="Gauthier ERVYN" userId="97bd631b-180d-4837-a33d-564bee1167a1" providerId="ADAL" clId="{851257AE-0BE3-4B2E-BDCA-A249D674E22A}" dt="2026-05-28T09:47:17.368" v="13620" actId="20577"/>
        <pc:sldMkLst>
          <pc:docMk/>
          <pc:sldMk cId="2055491727" sldId="532"/>
        </pc:sldMkLst>
        <pc:graphicFrameChg chg="modGraphic">
          <ac:chgData name="Gauthier ERVYN" userId="97bd631b-180d-4837-a33d-564bee1167a1" providerId="ADAL" clId="{851257AE-0BE3-4B2E-BDCA-A249D674E22A}" dt="2026-05-28T09:47:17.368" v="13620" actId="20577"/>
          <ac:graphicFrameMkLst>
            <pc:docMk/>
            <pc:sldMk cId="2055491727" sldId="532"/>
            <ac:graphicFrameMk id="4" creationId="{561930BC-6475-2409-BFDE-43A64A30759D}"/>
          </ac:graphicFrameMkLst>
        </pc:graphicFrameChg>
      </pc:sldChg>
      <pc:sldChg chg="modSp mod">
        <pc:chgData name="Gauthier ERVYN" userId="97bd631b-180d-4837-a33d-564bee1167a1" providerId="ADAL" clId="{851257AE-0BE3-4B2E-BDCA-A249D674E22A}" dt="2026-05-28T06:59:24.877" v="11958" actId="115"/>
        <pc:sldMkLst>
          <pc:docMk/>
          <pc:sldMk cId="753310099" sldId="533"/>
        </pc:sldMkLst>
        <pc:spChg chg="mod">
          <ac:chgData name="Gauthier ERVYN" userId="97bd631b-180d-4837-a33d-564bee1167a1" providerId="ADAL" clId="{851257AE-0BE3-4B2E-BDCA-A249D674E22A}" dt="2026-05-28T06:59:24.877" v="11958" actId="115"/>
          <ac:spMkLst>
            <pc:docMk/>
            <pc:sldMk cId="753310099" sldId="533"/>
            <ac:spMk id="3" creationId="{F8C023F1-7D08-C94F-B9E2-1A88B7638E34}"/>
          </ac:spMkLst>
        </pc:spChg>
      </pc:sldChg>
      <pc:sldChg chg="modSp mod">
        <pc:chgData name="Gauthier ERVYN" userId="97bd631b-180d-4837-a33d-564bee1167a1" providerId="ADAL" clId="{851257AE-0BE3-4B2E-BDCA-A249D674E22A}" dt="2026-05-27T19:27:33.589" v="11179" actId="20577"/>
        <pc:sldMkLst>
          <pc:docMk/>
          <pc:sldMk cId="204510675" sldId="534"/>
        </pc:sldMkLst>
        <pc:spChg chg="mod">
          <ac:chgData name="Gauthier ERVYN" userId="97bd631b-180d-4837-a33d-564bee1167a1" providerId="ADAL" clId="{851257AE-0BE3-4B2E-BDCA-A249D674E22A}" dt="2026-05-27T19:27:33.589" v="11179" actId="20577"/>
          <ac:spMkLst>
            <pc:docMk/>
            <pc:sldMk cId="204510675" sldId="534"/>
            <ac:spMk id="2" creationId="{32C984F5-3D4E-DDD5-3399-DDF2A358ABD4}"/>
          </ac:spMkLst>
        </pc:spChg>
        <pc:spChg chg="mod">
          <ac:chgData name="Gauthier ERVYN" userId="97bd631b-180d-4837-a33d-564bee1167a1" providerId="ADAL" clId="{851257AE-0BE3-4B2E-BDCA-A249D674E22A}" dt="2026-05-27T19:27:33.190" v="11178" actId="20577"/>
          <ac:spMkLst>
            <pc:docMk/>
            <pc:sldMk cId="204510675" sldId="534"/>
            <ac:spMk id="3" creationId="{8C25E91F-9463-5BD0-B834-9D58B491909E}"/>
          </ac:spMkLst>
        </pc:spChg>
      </pc:sldChg>
      <pc:sldChg chg="modSp mod">
        <pc:chgData name="Gauthier ERVYN" userId="97bd631b-180d-4837-a33d-564bee1167a1" providerId="ADAL" clId="{851257AE-0BE3-4B2E-BDCA-A249D674E22A}" dt="2026-05-28T07:05:08.773" v="12017" actId="115"/>
        <pc:sldMkLst>
          <pc:docMk/>
          <pc:sldMk cId="1087118202" sldId="535"/>
        </pc:sldMkLst>
        <pc:spChg chg="mod">
          <ac:chgData name="Gauthier ERVYN" userId="97bd631b-180d-4837-a33d-564bee1167a1" providerId="ADAL" clId="{851257AE-0BE3-4B2E-BDCA-A249D674E22A}" dt="2026-05-28T07:02:58.984" v="11976" actId="20577"/>
          <ac:spMkLst>
            <pc:docMk/>
            <pc:sldMk cId="1087118202" sldId="535"/>
            <ac:spMk id="2" creationId="{C3A762A3-43B8-3A85-3BDF-1B9E8BC1A6FB}"/>
          </ac:spMkLst>
        </pc:spChg>
        <pc:spChg chg="mod">
          <ac:chgData name="Gauthier ERVYN" userId="97bd631b-180d-4837-a33d-564bee1167a1" providerId="ADAL" clId="{851257AE-0BE3-4B2E-BDCA-A249D674E22A}" dt="2026-05-28T07:05:08.773" v="12017" actId="115"/>
          <ac:spMkLst>
            <pc:docMk/>
            <pc:sldMk cId="1087118202" sldId="535"/>
            <ac:spMk id="3" creationId="{7C50290D-1924-2BC1-AB02-51BFE40772F5}"/>
          </ac:spMkLst>
        </pc:spChg>
      </pc:sldChg>
      <pc:sldChg chg="add del">
        <pc:chgData name="Gauthier ERVYN" userId="97bd631b-180d-4837-a33d-564bee1167a1" providerId="ADAL" clId="{851257AE-0BE3-4B2E-BDCA-A249D674E22A}" dt="2026-05-27T10:49:18.767" v="4122" actId="47"/>
        <pc:sldMkLst>
          <pc:docMk/>
          <pc:sldMk cId="2508171096" sldId="536"/>
        </pc:sldMkLst>
      </pc:sldChg>
      <pc:sldChg chg="del">
        <pc:chgData name="Gauthier ERVYN" userId="97bd631b-180d-4837-a33d-564bee1167a1" providerId="ADAL" clId="{851257AE-0BE3-4B2E-BDCA-A249D674E22A}" dt="2026-05-27T08:54:36.099" v="28" actId="2696"/>
        <pc:sldMkLst>
          <pc:docMk/>
          <pc:sldMk cId="3714147630" sldId="536"/>
        </pc:sldMkLst>
      </pc:sldChg>
      <pc:sldChg chg="modSp mod">
        <pc:chgData name="Gauthier ERVYN" userId="97bd631b-180d-4837-a33d-564bee1167a1" providerId="ADAL" clId="{851257AE-0BE3-4B2E-BDCA-A249D674E22A}" dt="2026-05-28T09:55:58.120" v="13664" actId="20577"/>
        <pc:sldMkLst>
          <pc:docMk/>
          <pc:sldMk cId="28907908" sldId="537"/>
        </pc:sldMkLst>
        <pc:spChg chg="mod">
          <ac:chgData name="Gauthier ERVYN" userId="97bd631b-180d-4837-a33d-564bee1167a1" providerId="ADAL" clId="{851257AE-0BE3-4B2E-BDCA-A249D674E22A}" dt="2026-05-27T16:37:52.447" v="9036" actId="20577"/>
          <ac:spMkLst>
            <pc:docMk/>
            <pc:sldMk cId="28907908" sldId="537"/>
            <ac:spMk id="2" creationId="{502A859F-6F9D-641B-9D75-3E721D66681F}"/>
          </ac:spMkLst>
        </pc:spChg>
        <pc:spChg chg="mod">
          <ac:chgData name="Gauthier ERVYN" userId="97bd631b-180d-4837-a33d-564bee1167a1" providerId="ADAL" clId="{851257AE-0BE3-4B2E-BDCA-A249D674E22A}" dt="2026-05-28T09:55:58.120" v="13664" actId="20577"/>
          <ac:spMkLst>
            <pc:docMk/>
            <pc:sldMk cId="28907908" sldId="537"/>
            <ac:spMk id="3" creationId="{F41A0B9F-13F9-5D51-FF3C-07E4ADBEE31A}"/>
          </ac:spMkLst>
        </pc:spChg>
      </pc:sldChg>
      <pc:sldChg chg="modSp mod">
        <pc:chgData name="Gauthier ERVYN" userId="97bd631b-180d-4837-a33d-564bee1167a1" providerId="ADAL" clId="{851257AE-0BE3-4B2E-BDCA-A249D674E22A}" dt="2026-05-27T16:38:45.340" v="9038" actId="27636"/>
        <pc:sldMkLst>
          <pc:docMk/>
          <pc:sldMk cId="905121434" sldId="538"/>
        </pc:sldMkLst>
        <pc:spChg chg="mod">
          <ac:chgData name="Gauthier ERVYN" userId="97bd631b-180d-4837-a33d-564bee1167a1" providerId="ADAL" clId="{851257AE-0BE3-4B2E-BDCA-A249D674E22A}" dt="2026-05-27T16:38:45.340" v="9038" actId="27636"/>
          <ac:spMkLst>
            <pc:docMk/>
            <pc:sldMk cId="905121434" sldId="538"/>
            <ac:spMk id="2" creationId="{5EFB0A9E-BE71-0A81-8A69-52EF9784348A}"/>
          </ac:spMkLst>
        </pc:spChg>
        <pc:spChg chg="mod">
          <ac:chgData name="Gauthier ERVYN" userId="97bd631b-180d-4837-a33d-564bee1167a1" providerId="ADAL" clId="{851257AE-0BE3-4B2E-BDCA-A249D674E22A}" dt="2026-05-27T16:28:06.782" v="8751" actId="14100"/>
          <ac:spMkLst>
            <pc:docMk/>
            <pc:sldMk cId="905121434" sldId="538"/>
            <ac:spMk id="3" creationId="{F6429EAA-8629-7389-B457-2F73FC8D09BD}"/>
          </ac:spMkLst>
        </pc:spChg>
      </pc:sldChg>
      <pc:sldChg chg="del">
        <pc:chgData name="Gauthier ERVYN" userId="97bd631b-180d-4837-a33d-564bee1167a1" providerId="ADAL" clId="{851257AE-0BE3-4B2E-BDCA-A249D674E22A}" dt="2026-05-27T08:54:36.099" v="28" actId="2696"/>
        <pc:sldMkLst>
          <pc:docMk/>
          <pc:sldMk cId="2019777198" sldId="539"/>
        </pc:sldMkLst>
      </pc:sldChg>
      <pc:sldChg chg="modSp add mod">
        <pc:chgData name="Gauthier ERVYN" userId="97bd631b-180d-4837-a33d-564bee1167a1" providerId="ADAL" clId="{851257AE-0BE3-4B2E-BDCA-A249D674E22A}" dt="2026-05-28T09:43:41.352" v="13608" actId="20577"/>
        <pc:sldMkLst>
          <pc:docMk/>
          <pc:sldMk cId="4161313884" sldId="539"/>
        </pc:sldMkLst>
        <pc:spChg chg="mod">
          <ac:chgData name="Gauthier ERVYN" userId="97bd631b-180d-4837-a33d-564bee1167a1" providerId="ADAL" clId="{851257AE-0BE3-4B2E-BDCA-A249D674E22A}" dt="2026-05-27T10:44:05.565" v="3744" actId="20577"/>
          <ac:spMkLst>
            <pc:docMk/>
            <pc:sldMk cId="4161313884" sldId="539"/>
            <ac:spMk id="2" creationId="{69E7E2FB-D60F-A719-A27C-8FA1FB2B82C4}"/>
          </ac:spMkLst>
        </pc:spChg>
        <pc:spChg chg="mod">
          <ac:chgData name="Gauthier ERVYN" userId="97bd631b-180d-4837-a33d-564bee1167a1" providerId="ADAL" clId="{851257AE-0BE3-4B2E-BDCA-A249D674E22A}" dt="2026-05-28T09:43:41.352" v="13608" actId="20577"/>
          <ac:spMkLst>
            <pc:docMk/>
            <pc:sldMk cId="4161313884" sldId="539"/>
            <ac:spMk id="3" creationId="{A3D2E80F-8D23-D360-80D6-B4DA1496C21B}"/>
          </ac:spMkLst>
        </pc:spChg>
      </pc:sldChg>
      <pc:sldChg chg="del">
        <pc:chgData name="Gauthier ERVYN" userId="97bd631b-180d-4837-a33d-564bee1167a1" providerId="ADAL" clId="{851257AE-0BE3-4B2E-BDCA-A249D674E22A}" dt="2026-05-27T17:05:57.746" v="10676" actId="47"/>
        <pc:sldMkLst>
          <pc:docMk/>
          <pc:sldMk cId="2932964361" sldId="540"/>
        </pc:sldMkLst>
      </pc:sldChg>
      <pc:sldChg chg="del">
        <pc:chgData name="Gauthier ERVYN" userId="97bd631b-180d-4837-a33d-564bee1167a1" providerId="ADAL" clId="{851257AE-0BE3-4B2E-BDCA-A249D674E22A}" dt="2026-05-27T17:05:57.746" v="10676" actId="47"/>
        <pc:sldMkLst>
          <pc:docMk/>
          <pc:sldMk cId="3187735428" sldId="541"/>
        </pc:sldMkLst>
      </pc:sldChg>
      <pc:sldChg chg="del">
        <pc:chgData name="Gauthier ERVYN" userId="97bd631b-180d-4837-a33d-564bee1167a1" providerId="ADAL" clId="{851257AE-0BE3-4B2E-BDCA-A249D674E22A}" dt="2026-05-27T17:05:57.746" v="10676" actId="47"/>
        <pc:sldMkLst>
          <pc:docMk/>
          <pc:sldMk cId="3986821587" sldId="542"/>
        </pc:sldMkLst>
      </pc:sldChg>
      <pc:sldChg chg="del">
        <pc:chgData name="Gauthier ERVYN" userId="97bd631b-180d-4837-a33d-564bee1167a1" providerId="ADAL" clId="{851257AE-0BE3-4B2E-BDCA-A249D674E22A}" dt="2026-05-27T17:05:57.746" v="10676" actId="47"/>
        <pc:sldMkLst>
          <pc:docMk/>
          <pc:sldMk cId="1215799720" sldId="543"/>
        </pc:sldMkLst>
      </pc:sldChg>
      <pc:sldChg chg="del">
        <pc:chgData name="Gauthier ERVYN" userId="97bd631b-180d-4837-a33d-564bee1167a1" providerId="ADAL" clId="{851257AE-0BE3-4B2E-BDCA-A249D674E22A}" dt="2026-05-27T17:05:57.746" v="10676" actId="47"/>
        <pc:sldMkLst>
          <pc:docMk/>
          <pc:sldMk cId="2191784181" sldId="544"/>
        </pc:sldMkLst>
      </pc:sldChg>
      <pc:sldChg chg="del">
        <pc:chgData name="Gauthier ERVYN" userId="97bd631b-180d-4837-a33d-564bee1167a1" providerId="ADAL" clId="{851257AE-0BE3-4B2E-BDCA-A249D674E22A}" dt="2026-05-27T19:17:26.382" v="10937" actId="47"/>
        <pc:sldMkLst>
          <pc:docMk/>
          <pc:sldMk cId="2282880382" sldId="545"/>
        </pc:sldMkLst>
      </pc:sldChg>
      <pc:sldChg chg="del">
        <pc:chgData name="Gauthier ERVYN" userId="97bd631b-180d-4837-a33d-564bee1167a1" providerId="ADAL" clId="{851257AE-0BE3-4B2E-BDCA-A249D674E22A}" dt="2026-05-27T19:17:26.382" v="10937" actId="47"/>
        <pc:sldMkLst>
          <pc:docMk/>
          <pc:sldMk cId="324403004" sldId="546"/>
        </pc:sldMkLst>
      </pc:sldChg>
      <pc:sldChg chg="del">
        <pc:chgData name="Gauthier ERVYN" userId="97bd631b-180d-4837-a33d-564bee1167a1" providerId="ADAL" clId="{851257AE-0BE3-4B2E-BDCA-A249D674E22A}" dt="2026-05-27T19:17:26.382" v="10937" actId="47"/>
        <pc:sldMkLst>
          <pc:docMk/>
          <pc:sldMk cId="3409116115" sldId="547"/>
        </pc:sldMkLst>
      </pc:sldChg>
      <pc:sldChg chg="del">
        <pc:chgData name="Gauthier ERVYN" userId="97bd631b-180d-4837-a33d-564bee1167a1" providerId="ADAL" clId="{851257AE-0BE3-4B2E-BDCA-A249D674E22A}" dt="2026-05-27T19:17:26.382" v="10937" actId="47"/>
        <pc:sldMkLst>
          <pc:docMk/>
          <pc:sldMk cId="2114409616" sldId="548"/>
        </pc:sldMkLst>
      </pc:sldChg>
      <pc:sldChg chg="del">
        <pc:chgData name="Gauthier ERVYN" userId="97bd631b-180d-4837-a33d-564bee1167a1" providerId="ADAL" clId="{851257AE-0BE3-4B2E-BDCA-A249D674E22A}" dt="2026-05-27T19:17:26.382" v="10937" actId="47"/>
        <pc:sldMkLst>
          <pc:docMk/>
          <pc:sldMk cId="2086366537" sldId="549"/>
        </pc:sldMkLst>
      </pc:sldChg>
      <pc:sldChg chg="del">
        <pc:chgData name="Gauthier ERVYN" userId="97bd631b-180d-4837-a33d-564bee1167a1" providerId="ADAL" clId="{851257AE-0BE3-4B2E-BDCA-A249D674E22A}" dt="2026-05-27T17:05:05.850" v="10652" actId="47"/>
        <pc:sldMkLst>
          <pc:docMk/>
          <pc:sldMk cId="3736574617" sldId="550"/>
        </pc:sldMkLst>
      </pc:sldChg>
      <pc:sldChg chg="del">
        <pc:chgData name="Gauthier ERVYN" userId="97bd631b-180d-4837-a33d-564bee1167a1" providerId="ADAL" clId="{851257AE-0BE3-4B2E-BDCA-A249D674E22A}" dt="2026-05-27T17:05:57.746" v="10676" actId="47"/>
        <pc:sldMkLst>
          <pc:docMk/>
          <pc:sldMk cId="3587687277" sldId="551"/>
        </pc:sldMkLst>
      </pc:sldChg>
      <pc:sldChg chg="modSp new mod ord">
        <pc:chgData name="Gauthier ERVYN" userId="97bd631b-180d-4837-a33d-564bee1167a1" providerId="ADAL" clId="{851257AE-0BE3-4B2E-BDCA-A249D674E22A}" dt="2026-05-28T09:22:09.341" v="13461"/>
        <pc:sldMkLst>
          <pc:docMk/>
          <pc:sldMk cId="99706884" sldId="552"/>
        </pc:sldMkLst>
        <pc:spChg chg="mod">
          <ac:chgData name="Gauthier ERVYN" userId="97bd631b-180d-4837-a33d-564bee1167a1" providerId="ADAL" clId="{851257AE-0BE3-4B2E-BDCA-A249D674E22A}" dt="2026-05-27T10:11:29.664" v="2209" actId="20577"/>
          <ac:spMkLst>
            <pc:docMk/>
            <pc:sldMk cId="99706884" sldId="552"/>
            <ac:spMk id="2" creationId="{19BE876D-DFD2-4249-F93C-D48D24EB855D}"/>
          </ac:spMkLst>
        </pc:spChg>
        <pc:spChg chg="mod">
          <ac:chgData name="Gauthier ERVYN" userId="97bd631b-180d-4837-a33d-564bee1167a1" providerId="ADAL" clId="{851257AE-0BE3-4B2E-BDCA-A249D674E22A}" dt="2026-05-27T09:10:13.319" v="451" actId="20577"/>
          <ac:spMkLst>
            <pc:docMk/>
            <pc:sldMk cId="99706884" sldId="552"/>
            <ac:spMk id="3" creationId="{951ECEAA-69F7-013F-B14D-F90F07F46916}"/>
          </ac:spMkLst>
        </pc:spChg>
      </pc:sldChg>
      <pc:sldChg chg="modSp add del mod">
        <pc:chgData name="Gauthier ERVYN" userId="97bd631b-180d-4837-a33d-564bee1167a1" providerId="ADAL" clId="{851257AE-0BE3-4B2E-BDCA-A249D674E22A}" dt="2026-05-27T10:30:06.220" v="3546" actId="47"/>
        <pc:sldMkLst>
          <pc:docMk/>
          <pc:sldMk cId="1517585258" sldId="553"/>
        </pc:sldMkLst>
        <pc:spChg chg="mod">
          <ac:chgData name="Gauthier ERVYN" userId="97bd631b-180d-4837-a33d-564bee1167a1" providerId="ADAL" clId="{851257AE-0BE3-4B2E-BDCA-A249D674E22A}" dt="2026-05-27T09:08:22.357" v="386" actId="15"/>
          <ac:spMkLst>
            <pc:docMk/>
            <pc:sldMk cId="1517585258" sldId="553"/>
            <ac:spMk id="5" creationId="{0C5021F0-2B2C-CDD4-E12A-BA6438E686A4}"/>
          </ac:spMkLst>
        </pc:spChg>
      </pc:sldChg>
      <pc:sldChg chg="modSp add mod ord">
        <pc:chgData name="Gauthier ERVYN" userId="97bd631b-180d-4837-a33d-564bee1167a1" providerId="ADAL" clId="{851257AE-0BE3-4B2E-BDCA-A249D674E22A}" dt="2026-05-28T09:22:09.341" v="13461"/>
        <pc:sldMkLst>
          <pc:docMk/>
          <pc:sldMk cId="4254861769" sldId="554"/>
        </pc:sldMkLst>
        <pc:spChg chg="mod">
          <ac:chgData name="Gauthier ERVYN" userId="97bd631b-180d-4837-a33d-564bee1167a1" providerId="ADAL" clId="{851257AE-0BE3-4B2E-BDCA-A249D674E22A}" dt="2026-05-27T09:13:14.990" v="541" actId="20577"/>
          <ac:spMkLst>
            <pc:docMk/>
            <pc:sldMk cId="4254861769" sldId="554"/>
            <ac:spMk id="5" creationId="{77DED160-09A6-068B-3322-041B7FC1B319}"/>
          </ac:spMkLst>
        </pc:spChg>
      </pc:sldChg>
      <pc:sldChg chg="addSp delSp modSp new del mod">
        <pc:chgData name="Gauthier ERVYN" userId="97bd631b-180d-4837-a33d-564bee1167a1" providerId="ADAL" clId="{851257AE-0BE3-4B2E-BDCA-A249D674E22A}" dt="2026-05-27T10:30:36.082" v="3551" actId="47"/>
        <pc:sldMkLst>
          <pc:docMk/>
          <pc:sldMk cId="204696651" sldId="555"/>
        </pc:sldMkLst>
        <pc:spChg chg="mod">
          <ac:chgData name="Gauthier ERVYN" userId="97bd631b-180d-4837-a33d-564bee1167a1" providerId="ADAL" clId="{851257AE-0BE3-4B2E-BDCA-A249D674E22A}" dt="2026-05-27T09:11:23.438" v="483" actId="20577"/>
          <ac:spMkLst>
            <pc:docMk/>
            <pc:sldMk cId="204696651" sldId="555"/>
            <ac:spMk id="2" creationId="{CD6F8B72-B593-C979-8A2B-A6F95EA2D112}"/>
          </ac:spMkLst>
        </pc:spChg>
        <pc:spChg chg="mod">
          <ac:chgData name="Gauthier ERVYN" userId="97bd631b-180d-4837-a33d-564bee1167a1" providerId="ADAL" clId="{851257AE-0BE3-4B2E-BDCA-A249D674E22A}" dt="2026-05-27T10:20:40.688" v="2675" actId="5793"/>
          <ac:spMkLst>
            <pc:docMk/>
            <pc:sldMk cId="204696651" sldId="555"/>
            <ac:spMk id="3" creationId="{0C077318-6CFD-94DA-88E9-2A48485DC655}"/>
          </ac:spMkLst>
        </pc:spChg>
        <pc:spChg chg="add del">
          <ac:chgData name="Gauthier ERVYN" userId="97bd631b-180d-4837-a33d-564bee1167a1" providerId="ADAL" clId="{851257AE-0BE3-4B2E-BDCA-A249D674E22A}" dt="2026-05-27T09:15:45.829" v="544" actId="22"/>
          <ac:spMkLst>
            <pc:docMk/>
            <pc:sldMk cId="204696651" sldId="555"/>
            <ac:spMk id="5" creationId="{ACC9F141-56EA-A424-0CA4-DA0D51AE7E19}"/>
          </ac:spMkLst>
        </pc:spChg>
      </pc:sldChg>
      <pc:sldChg chg="modSp new mod">
        <pc:chgData name="Gauthier ERVYN" userId="97bd631b-180d-4837-a33d-564bee1167a1" providerId="ADAL" clId="{851257AE-0BE3-4B2E-BDCA-A249D674E22A}" dt="2026-05-27T12:14:25.681" v="4327" actId="6549"/>
        <pc:sldMkLst>
          <pc:docMk/>
          <pc:sldMk cId="2459582811" sldId="556"/>
        </pc:sldMkLst>
        <pc:spChg chg="mod">
          <ac:chgData name="Gauthier ERVYN" userId="97bd631b-180d-4837-a33d-564bee1167a1" providerId="ADAL" clId="{851257AE-0BE3-4B2E-BDCA-A249D674E22A}" dt="2026-05-27T09:15:58.630" v="564" actId="20577"/>
          <ac:spMkLst>
            <pc:docMk/>
            <pc:sldMk cId="2459582811" sldId="556"/>
            <ac:spMk id="2" creationId="{293811F5-3758-1772-DB3F-F5541911F25E}"/>
          </ac:spMkLst>
        </pc:spChg>
        <pc:spChg chg="mod">
          <ac:chgData name="Gauthier ERVYN" userId="97bd631b-180d-4837-a33d-564bee1167a1" providerId="ADAL" clId="{851257AE-0BE3-4B2E-BDCA-A249D674E22A}" dt="2026-05-27T12:14:25.681" v="4327" actId="6549"/>
          <ac:spMkLst>
            <pc:docMk/>
            <pc:sldMk cId="2459582811" sldId="556"/>
            <ac:spMk id="3" creationId="{5E878023-EC7E-0C40-48BF-9C0C19DA21D8}"/>
          </ac:spMkLst>
        </pc:spChg>
      </pc:sldChg>
      <pc:sldChg chg="modSp add del mod">
        <pc:chgData name="Gauthier ERVYN" userId="97bd631b-180d-4837-a33d-564bee1167a1" providerId="ADAL" clId="{851257AE-0BE3-4B2E-BDCA-A249D674E22A}" dt="2026-05-27T10:31:20.484" v="3552" actId="47"/>
        <pc:sldMkLst>
          <pc:docMk/>
          <pc:sldMk cId="2563598352" sldId="557"/>
        </pc:sldMkLst>
        <pc:spChg chg="mod">
          <ac:chgData name="Gauthier ERVYN" userId="97bd631b-180d-4837-a33d-564bee1167a1" providerId="ADAL" clId="{851257AE-0BE3-4B2E-BDCA-A249D674E22A}" dt="2026-05-27T09:26:27.965" v="677" actId="20577"/>
          <ac:spMkLst>
            <pc:docMk/>
            <pc:sldMk cId="2563598352" sldId="557"/>
            <ac:spMk id="2" creationId="{35EF37FB-90F2-D6E2-D2A3-AF5B4525F1D6}"/>
          </ac:spMkLst>
        </pc:spChg>
        <pc:spChg chg="mod">
          <ac:chgData name="Gauthier ERVYN" userId="97bd631b-180d-4837-a33d-564bee1167a1" providerId="ADAL" clId="{851257AE-0BE3-4B2E-BDCA-A249D674E22A}" dt="2026-05-27T09:23:47.115" v="649" actId="27636"/>
          <ac:spMkLst>
            <pc:docMk/>
            <pc:sldMk cId="2563598352" sldId="557"/>
            <ac:spMk id="3" creationId="{2273E0C2-9688-149F-CBDF-03A6A7C38A6E}"/>
          </ac:spMkLst>
        </pc:spChg>
      </pc:sldChg>
      <pc:sldChg chg="addSp delSp modSp add mod">
        <pc:chgData name="Gauthier ERVYN" userId="97bd631b-180d-4837-a33d-564bee1167a1" providerId="ADAL" clId="{851257AE-0BE3-4B2E-BDCA-A249D674E22A}" dt="2026-05-27T10:00:17.640" v="1603"/>
        <pc:sldMkLst>
          <pc:docMk/>
          <pc:sldMk cId="498314844" sldId="558"/>
        </pc:sldMkLst>
        <pc:spChg chg="mod">
          <ac:chgData name="Gauthier ERVYN" userId="97bd631b-180d-4837-a33d-564bee1167a1" providerId="ADAL" clId="{851257AE-0BE3-4B2E-BDCA-A249D674E22A}" dt="2026-05-27T10:00:17.640" v="1603"/>
          <ac:spMkLst>
            <pc:docMk/>
            <pc:sldMk cId="498314844" sldId="558"/>
            <ac:spMk id="2" creationId="{370A8379-C1A4-1741-D4BF-0C44B2EBFDD7}"/>
          </ac:spMkLst>
        </pc:spChg>
        <pc:spChg chg="mod">
          <ac:chgData name="Gauthier ERVYN" userId="97bd631b-180d-4837-a33d-564bee1167a1" providerId="ADAL" clId="{851257AE-0BE3-4B2E-BDCA-A249D674E22A}" dt="2026-05-27T09:44:15.885" v="1093" actId="27636"/>
          <ac:spMkLst>
            <pc:docMk/>
            <pc:sldMk cId="498314844" sldId="558"/>
            <ac:spMk id="3" creationId="{3570F400-3416-1089-9A9F-B8B8155E93B7}"/>
          </ac:spMkLst>
        </pc:spChg>
        <pc:graphicFrameChg chg="add del mod modGraphic">
          <ac:chgData name="Gauthier ERVYN" userId="97bd631b-180d-4837-a33d-564bee1167a1" providerId="ADAL" clId="{851257AE-0BE3-4B2E-BDCA-A249D674E22A}" dt="2026-05-27T09:33:16.380" v="926" actId="478"/>
          <ac:graphicFrameMkLst>
            <pc:docMk/>
            <pc:sldMk cId="498314844" sldId="558"/>
            <ac:graphicFrameMk id="4" creationId="{6719C0FF-1A1E-55E4-01D4-EAEEDE893895}"/>
          </ac:graphicFrameMkLst>
        </pc:graphicFrameChg>
      </pc:sldChg>
      <pc:sldChg chg="modSp add mod ord">
        <pc:chgData name="Gauthier ERVYN" userId="97bd631b-180d-4837-a33d-564bee1167a1" providerId="ADAL" clId="{851257AE-0BE3-4B2E-BDCA-A249D674E22A}" dt="2026-05-28T09:35:28.416" v="13524" actId="20577"/>
        <pc:sldMkLst>
          <pc:docMk/>
          <pc:sldMk cId="1642340306" sldId="559"/>
        </pc:sldMkLst>
        <pc:spChg chg="mod">
          <ac:chgData name="Gauthier ERVYN" userId="97bd631b-180d-4837-a33d-564bee1167a1" providerId="ADAL" clId="{851257AE-0BE3-4B2E-BDCA-A249D674E22A}" dt="2026-05-28T09:35:28.416" v="13524" actId="20577"/>
          <ac:spMkLst>
            <pc:docMk/>
            <pc:sldMk cId="1642340306" sldId="559"/>
            <ac:spMk id="3" creationId="{56739629-8EDB-74FA-DBFC-B11168412BFA}"/>
          </ac:spMkLst>
        </pc:spChg>
      </pc:sldChg>
      <pc:sldChg chg="modSp add mod">
        <pc:chgData name="Gauthier ERVYN" userId="97bd631b-180d-4837-a33d-564bee1167a1" providerId="ADAL" clId="{851257AE-0BE3-4B2E-BDCA-A249D674E22A}" dt="2026-05-28T09:40:25.072" v="13560" actId="20577"/>
        <pc:sldMkLst>
          <pc:docMk/>
          <pc:sldMk cId="3807919006" sldId="560"/>
        </pc:sldMkLst>
        <pc:spChg chg="mod">
          <ac:chgData name="Gauthier ERVYN" userId="97bd631b-180d-4837-a33d-564bee1167a1" providerId="ADAL" clId="{851257AE-0BE3-4B2E-BDCA-A249D674E22A}" dt="2026-05-27T10:00:42.226" v="1604"/>
          <ac:spMkLst>
            <pc:docMk/>
            <pc:sldMk cId="3807919006" sldId="560"/>
            <ac:spMk id="2" creationId="{E4786250-2C7C-06FA-A738-8C67E188F03C}"/>
          </ac:spMkLst>
        </pc:spChg>
        <pc:spChg chg="mod">
          <ac:chgData name="Gauthier ERVYN" userId="97bd631b-180d-4837-a33d-564bee1167a1" providerId="ADAL" clId="{851257AE-0BE3-4B2E-BDCA-A249D674E22A}" dt="2026-05-28T09:40:25.072" v="13560" actId="20577"/>
          <ac:spMkLst>
            <pc:docMk/>
            <pc:sldMk cId="3807919006" sldId="560"/>
            <ac:spMk id="3" creationId="{5BFDC7C9-DB30-3496-5E84-E34B2F3129BF}"/>
          </ac:spMkLst>
        </pc:spChg>
      </pc:sldChg>
      <pc:sldChg chg="modSp new mod">
        <pc:chgData name="Gauthier ERVYN" userId="97bd631b-180d-4837-a33d-564bee1167a1" providerId="ADAL" clId="{851257AE-0BE3-4B2E-BDCA-A249D674E22A}" dt="2026-05-28T09:42:18.034" v="13593" actId="313"/>
        <pc:sldMkLst>
          <pc:docMk/>
          <pc:sldMk cId="3560885179" sldId="561"/>
        </pc:sldMkLst>
        <pc:spChg chg="mod">
          <ac:chgData name="Gauthier ERVYN" userId="97bd631b-180d-4837-a33d-564bee1167a1" providerId="ADAL" clId="{851257AE-0BE3-4B2E-BDCA-A249D674E22A}" dt="2026-05-28T09:41:06.417" v="13561" actId="20577"/>
          <ac:spMkLst>
            <pc:docMk/>
            <pc:sldMk cId="3560885179" sldId="561"/>
            <ac:spMk id="2" creationId="{87BADDF9-B763-A538-BB1A-28757208DD4C}"/>
          </ac:spMkLst>
        </pc:spChg>
        <pc:spChg chg="mod">
          <ac:chgData name="Gauthier ERVYN" userId="97bd631b-180d-4837-a33d-564bee1167a1" providerId="ADAL" clId="{851257AE-0BE3-4B2E-BDCA-A249D674E22A}" dt="2026-05-28T09:42:18.034" v="13593" actId="313"/>
          <ac:spMkLst>
            <pc:docMk/>
            <pc:sldMk cId="3560885179" sldId="561"/>
            <ac:spMk id="3" creationId="{805828AE-52E8-24A1-2D01-DFB6EFD704DD}"/>
          </ac:spMkLst>
        </pc:spChg>
      </pc:sldChg>
      <pc:sldChg chg="modSp add mod">
        <pc:chgData name="Gauthier ERVYN" userId="97bd631b-180d-4837-a33d-564bee1167a1" providerId="ADAL" clId="{851257AE-0BE3-4B2E-BDCA-A249D674E22A}" dt="2026-05-28T09:31:42.522" v="13477" actId="20577"/>
        <pc:sldMkLst>
          <pc:docMk/>
          <pc:sldMk cId="185123526" sldId="562"/>
        </pc:sldMkLst>
        <pc:spChg chg="mod">
          <ac:chgData name="Gauthier ERVYN" userId="97bd631b-180d-4837-a33d-564bee1167a1" providerId="ADAL" clId="{851257AE-0BE3-4B2E-BDCA-A249D674E22A}" dt="2026-05-27T10:28:12.734" v="3309" actId="20577"/>
          <ac:spMkLst>
            <pc:docMk/>
            <pc:sldMk cId="185123526" sldId="562"/>
            <ac:spMk id="2" creationId="{BDAD8C8E-56C0-7916-D536-587E26ABDD15}"/>
          </ac:spMkLst>
        </pc:spChg>
        <pc:graphicFrameChg chg="mod modGraphic">
          <ac:chgData name="Gauthier ERVYN" userId="97bd631b-180d-4837-a33d-564bee1167a1" providerId="ADAL" clId="{851257AE-0BE3-4B2E-BDCA-A249D674E22A}" dt="2026-05-28T09:31:42.522" v="13477" actId="20577"/>
          <ac:graphicFrameMkLst>
            <pc:docMk/>
            <pc:sldMk cId="185123526" sldId="562"/>
            <ac:graphicFrameMk id="3" creationId="{FA9DD97D-56D7-9B5D-CACF-CB575E7ACECB}"/>
          </ac:graphicFrameMkLst>
        </pc:graphicFrameChg>
      </pc:sldChg>
      <pc:sldChg chg="modSp add mod">
        <pc:chgData name="Gauthier ERVYN" userId="97bd631b-180d-4837-a33d-564bee1167a1" providerId="ADAL" clId="{851257AE-0BE3-4B2E-BDCA-A249D674E22A}" dt="2026-05-27T12:06:03.002" v="4140" actId="14100"/>
        <pc:sldMkLst>
          <pc:docMk/>
          <pc:sldMk cId="3044496334" sldId="563"/>
        </pc:sldMkLst>
        <pc:spChg chg="mod">
          <ac:chgData name="Gauthier ERVYN" userId="97bd631b-180d-4837-a33d-564bee1167a1" providerId="ADAL" clId="{851257AE-0BE3-4B2E-BDCA-A249D674E22A}" dt="2026-05-27T12:06:03.002" v="4140" actId="14100"/>
          <ac:spMkLst>
            <pc:docMk/>
            <pc:sldMk cId="3044496334" sldId="563"/>
            <ac:spMk id="2" creationId="{DF7B7FC9-0FFC-E382-B5E3-0F7A2D16CD6E}"/>
          </ac:spMkLst>
        </pc:spChg>
      </pc:sldChg>
      <pc:sldChg chg="new del">
        <pc:chgData name="Gauthier ERVYN" userId="97bd631b-180d-4837-a33d-564bee1167a1" providerId="ADAL" clId="{851257AE-0BE3-4B2E-BDCA-A249D674E22A}" dt="2026-05-27T12:05:48.404" v="4125" actId="680"/>
        <pc:sldMkLst>
          <pc:docMk/>
          <pc:sldMk cId="3705059393" sldId="563"/>
        </pc:sldMkLst>
      </pc:sldChg>
      <pc:sldChg chg="add del">
        <pc:chgData name="Gauthier ERVYN" userId="97bd631b-180d-4837-a33d-564bee1167a1" providerId="ADAL" clId="{851257AE-0BE3-4B2E-BDCA-A249D674E22A}" dt="2026-05-27T17:06:36.284" v="10678" actId="47"/>
        <pc:sldMkLst>
          <pc:docMk/>
          <pc:sldMk cId="505492902" sldId="564"/>
        </pc:sldMkLst>
      </pc:sldChg>
      <pc:sldChg chg="modSp add del">
        <pc:chgData name="Gauthier ERVYN" userId="97bd631b-180d-4837-a33d-564bee1167a1" providerId="ADAL" clId="{851257AE-0BE3-4B2E-BDCA-A249D674E22A}" dt="2026-05-27T19:17:26.382" v="10937" actId="47"/>
        <pc:sldMkLst>
          <pc:docMk/>
          <pc:sldMk cId="1077429971" sldId="565"/>
        </pc:sldMkLst>
        <pc:spChg chg="mod">
          <ac:chgData name="Gauthier ERVYN" userId="97bd631b-180d-4837-a33d-564bee1167a1" providerId="ADAL" clId="{851257AE-0BE3-4B2E-BDCA-A249D674E22A}" dt="2026-05-27T12:07:55.132" v="4187"/>
          <ac:spMkLst>
            <pc:docMk/>
            <pc:sldMk cId="1077429971" sldId="565"/>
            <ac:spMk id="2" creationId="{8017F60E-5707-6E42-1AD2-4E01388521B4}"/>
          </ac:spMkLst>
        </pc:spChg>
      </pc:sldChg>
      <pc:sldChg chg="modSp new mod">
        <pc:chgData name="Gauthier ERVYN" userId="97bd631b-180d-4837-a33d-564bee1167a1" providerId="ADAL" clId="{851257AE-0BE3-4B2E-BDCA-A249D674E22A}" dt="2026-05-27T12:28:37.100" v="4584" actId="20577"/>
        <pc:sldMkLst>
          <pc:docMk/>
          <pc:sldMk cId="1568903294" sldId="566"/>
        </pc:sldMkLst>
        <pc:spChg chg="mod">
          <ac:chgData name="Gauthier ERVYN" userId="97bd631b-180d-4837-a33d-564bee1167a1" providerId="ADAL" clId="{851257AE-0BE3-4B2E-BDCA-A249D674E22A}" dt="2026-05-27T12:10:56.477" v="4246" actId="20577"/>
          <ac:spMkLst>
            <pc:docMk/>
            <pc:sldMk cId="1568903294" sldId="566"/>
            <ac:spMk id="2" creationId="{B986AE50-E535-4ED5-02BD-ACE661934308}"/>
          </ac:spMkLst>
        </pc:spChg>
        <pc:spChg chg="mod">
          <ac:chgData name="Gauthier ERVYN" userId="97bd631b-180d-4837-a33d-564bee1167a1" providerId="ADAL" clId="{851257AE-0BE3-4B2E-BDCA-A249D674E22A}" dt="2026-05-27T12:28:37.100" v="4584" actId="20577"/>
          <ac:spMkLst>
            <pc:docMk/>
            <pc:sldMk cId="1568903294" sldId="566"/>
            <ac:spMk id="3" creationId="{96826623-6666-0255-E08C-9EC48DFA30B2}"/>
          </ac:spMkLst>
        </pc:spChg>
      </pc:sldChg>
      <pc:sldChg chg="modSp add mod">
        <pc:chgData name="Gauthier ERVYN" userId="97bd631b-180d-4837-a33d-564bee1167a1" providerId="ADAL" clId="{851257AE-0BE3-4B2E-BDCA-A249D674E22A}" dt="2026-05-28T09:32:48.986" v="13487" actId="27636"/>
        <pc:sldMkLst>
          <pc:docMk/>
          <pc:sldMk cId="3697501588" sldId="567"/>
        </pc:sldMkLst>
        <pc:spChg chg="mod">
          <ac:chgData name="Gauthier ERVYN" userId="97bd631b-180d-4837-a33d-564bee1167a1" providerId="ADAL" clId="{851257AE-0BE3-4B2E-BDCA-A249D674E22A}" dt="2026-05-28T09:32:48.986" v="13487" actId="27636"/>
          <ac:spMkLst>
            <pc:docMk/>
            <pc:sldMk cId="3697501588" sldId="567"/>
            <ac:spMk id="3" creationId="{307B0B3F-2EEE-801C-6803-C38B826B1091}"/>
          </ac:spMkLst>
        </pc:spChg>
      </pc:sldChg>
      <pc:sldChg chg="modSp add mod">
        <pc:chgData name="Gauthier ERVYN" userId="97bd631b-180d-4837-a33d-564bee1167a1" providerId="ADAL" clId="{851257AE-0BE3-4B2E-BDCA-A249D674E22A}" dt="2026-05-27T13:30:25.577" v="6279" actId="20577"/>
        <pc:sldMkLst>
          <pc:docMk/>
          <pc:sldMk cId="2288733117" sldId="568"/>
        </pc:sldMkLst>
        <pc:spChg chg="mod">
          <ac:chgData name="Gauthier ERVYN" userId="97bd631b-180d-4837-a33d-564bee1167a1" providerId="ADAL" clId="{851257AE-0BE3-4B2E-BDCA-A249D674E22A}" dt="2026-05-27T13:26:09.174" v="5968" actId="20577"/>
          <ac:spMkLst>
            <pc:docMk/>
            <pc:sldMk cId="2288733117" sldId="568"/>
            <ac:spMk id="2" creationId="{B37DE369-7A42-8EC8-FDD5-040BC336BEDA}"/>
          </ac:spMkLst>
        </pc:spChg>
        <pc:spChg chg="mod">
          <ac:chgData name="Gauthier ERVYN" userId="97bd631b-180d-4837-a33d-564bee1167a1" providerId="ADAL" clId="{851257AE-0BE3-4B2E-BDCA-A249D674E22A}" dt="2026-05-27T13:30:25.577" v="6279" actId="20577"/>
          <ac:spMkLst>
            <pc:docMk/>
            <pc:sldMk cId="2288733117" sldId="568"/>
            <ac:spMk id="3" creationId="{CC8F896A-C633-7886-87DD-5253CFC242A2}"/>
          </ac:spMkLst>
        </pc:spChg>
      </pc:sldChg>
      <pc:sldChg chg="modSp add mod">
        <pc:chgData name="Gauthier ERVYN" userId="97bd631b-180d-4837-a33d-564bee1167a1" providerId="ADAL" clId="{851257AE-0BE3-4B2E-BDCA-A249D674E22A}" dt="2026-05-27T13:33:49.709" v="6429" actId="20577"/>
        <pc:sldMkLst>
          <pc:docMk/>
          <pc:sldMk cId="3402286843" sldId="569"/>
        </pc:sldMkLst>
        <pc:spChg chg="mod">
          <ac:chgData name="Gauthier ERVYN" userId="97bd631b-180d-4837-a33d-564bee1167a1" providerId="ADAL" clId="{851257AE-0BE3-4B2E-BDCA-A249D674E22A}" dt="2026-05-27T13:26:14.862" v="5973" actId="20577"/>
          <ac:spMkLst>
            <pc:docMk/>
            <pc:sldMk cId="3402286843" sldId="569"/>
            <ac:spMk id="2" creationId="{7A1F644F-CB40-03AD-59B1-21B32D79D595}"/>
          </ac:spMkLst>
        </pc:spChg>
        <pc:spChg chg="mod">
          <ac:chgData name="Gauthier ERVYN" userId="97bd631b-180d-4837-a33d-564bee1167a1" providerId="ADAL" clId="{851257AE-0BE3-4B2E-BDCA-A249D674E22A}" dt="2026-05-27T13:33:49.709" v="6429" actId="20577"/>
          <ac:spMkLst>
            <pc:docMk/>
            <pc:sldMk cId="3402286843" sldId="569"/>
            <ac:spMk id="3" creationId="{A1F300B5-019A-69DE-9EED-FE002C49A70B}"/>
          </ac:spMkLst>
        </pc:spChg>
      </pc:sldChg>
      <pc:sldChg chg="modSp new mod">
        <pc:chgData name="Gauthier ERVYN" userId="97bd631b-180d-4837-a33d-564bee1167a1" providerId="ADAL" clId="{851257AE-0BE3-4B2E-BDCA-A249D674E22A}" dt="2026-05-27T15:50:35.722" v="7619" actId="20577"/>
        <pc:sldMkLst>
          <pc:docMk/>
          <pc:sldMk cId="3799311329" sldId="570"/>
        </pc:sldMkLst>
        <pc:spChg chg="mod">
          <ac:chgData name="Gauthier ERVYN" userId="97bd631b-180d-4837-a33d-564bee1167a1" providerId="ADAL" clId="{851257AE-0BE3-4B2E-BDCA-A249D674E22A}" dt="2026-05-27T13:09:35.393" v="5245" actId="20577"/>
          <ac:spMkLst>
            <pc:docMk/>
            <pc:sldMk cId="3799311329" sldId="570"/>
            <ac:spMk id="2" creationId="{A3EE1D52-7384-B768-AF41-C9B6571FD932}"/>
          </ac:spMkLst>
        </pc:spChg>
        <pc:spChg chg="mod">
          <ac:chgData name="Gauthier ERVYN" userId="97bd631b-180d-4837-a33d-564bee1167a1" providerId="ADAL" clId="{851257AE-0BE3-4B2E-BDCA-A249D674E22A}" dt="2026-05-27T15:50:35.722" v="7619" actId="20577"/>
          <ac:spMkLst>
            <pc:docMk/>
            <pc:sldMk cId="3799311329" sldId="570"/>
            <ac:spMk id="3" creationId="{A2021087-CFCC-01CE-19FF-CD7F63326A08}"/>
          </ac:spMkLst>
        </pc:spChg>
      </pc:sldChg>
      <pc:sldChg chg="modSp add mod">
        <pc:chgData name="Gauthier ERVYN" userId="97bd631b-180d-4837-a33d-564bee1167a1" providerId="ADAL" clId="{851257AE-0BE3-4B2E-BDCA-A249D674E22A}" dt="2026-05-27T13:46:49.870" v="6905" actId="6549"/>
        <pc:sldMkLst>
          <pc:docMk/>
          <pc:sldMk cId="2114124797" sldId="571"/>
        </pc:sldMkLst>
        <pc:spChg chg="mod">
          <ac:chgData name="Gauthier ERVYN" userId="97bd631b-180d-4837-a33d-564bee1167a1" providerId="ADAL" clId="{851257AE-0BE3-4B2E-BDCA-A249D674E22A}" dt="2026-05-27T13:36:34.383" v="6467" actId="20577"/>
          <ac:spMkLst>
            <pc:docMk/>
            <pc:sldMk cId="2114124797" sldId="571"/>
            <ac:spMk id="2" creationId="{BDAA8E26-FB88-D05F-DD7C-90B79BF73B25}"/>
          </ac:spMkLst>
        </pc:spChg>
        <pc:spChg chg="mod">
          <ac:chgData name="Gauthier ERVYN" userId="97bd631b-180d-4837-a33d-564bee1167a1" providerId="ADAL" clId="{851257AE-0BE3-4B2E-BDCA-A249D674E22A}" dt="2026-05-27T13:46:49.870" v="6905" actId="6549"/>
          <ac:spMkLst>
            <pc:docMk/>
            <pc:sldMk cId="2114124797" sldId="571"/>
            <ac:spMk id="3" creationId="{55D1240B-B9B5-441E-1D0A-32F6469BFA53}"/>
          </ac:spMkLst>
        </pc:spChg>
      </pc:sldChg>
      <pc:sldChg chg="modSp new mod">
        <pc:chgData name="Gauthier ERVYN" userId="97bd631b-180d-4837-a33d-564bee1167a1" providerId="ADAL" clId="{851257AE-0BE3-4B2E-BDCA-A249D674E22A}" dt="2026-05-27T14:07:24.253" v="7320" actId="113"/>
        <pc:sldMkLst>
          <pc:docMk/>
          <pc:sldMk cId="1883597111" sldId="572"/>
        </pc:sldMkLst>
        <pc:spChg chg="mod">
          <ac:chgData name="Gauthier ERVYN" userId="97bd631b-180d-4837-a33d-564bee1167a1" providerId="ADAL" clId="{851257AE-0BE3-4B2E-BDCA-A249D674E22A}" dt="2026-05-27T13:59:49.227" v="6949" actId="20577"/>
          <ac:spMkLst>
            <pc:docMk/>
            <pc:sldMk cId="1883597111" sldId="572"/>
            <ac:spMk id="2" creationId="{2F4803B5-CDD1-EBB8-D636-AD1EDA381B00}"/>
          </ac:spMkLst>
        </pc:spChg>
        <pc:spChg chg="mod">
          <ac:chgData name="Gauthier ERVYN" userId="97bd631b-180d-4837-a33d-564bee1167a1" providerId="ADAL" clId="{851257AE-0BE3-4B2E-BDCA-A249D674E22A}" dt="2026-05-27T14:07:24.253" v="7320" actId="113"/>
          <ac:spMkLst>
            <pc:docMk/>
            <pc:sldMk cId="1883597111" sldId="572"/>
            <ac:spMk id="3" creationId="{330E05DA-1B12-D9F3-95EB-44116FE106B0}"/>
          </ac:spMkLst>
        </pc:spChg>
      </pc:sldChg>
      <pc:sldChg chg="addSp delSp modSp new mod">
        <pc:chgData name="Gauthier ERVYN" userId="97bd631b-180d-4837-a33d-564bee1167a1" providerId="ADAL" clId="{851257AE-0BE3-4B2E-BDCA-A249D674E22A}" dt="2026-05-27T15:56:08.906" v="7696" actId="22"/>
        <pc:sldMkLst>
          <pc:docMk/>
          <pc:sldMk cId="221915678" sldId="573"/>
        </pc:sldMkLst>
        <pc:spChg chg="mod">
          <ac:chgData name="Gauthier ERVYN" userId="97bd631b-180d-4837-a33d-564bee1167a1" providerId="ADAL" clId="{851257AE-0BE3-4B2E-BDCA-A249D674E22A}" dt="2026-05-27T15:52:22.194" v="7666" actId="20577"/>
          <ac:spMkLst>
            <pc:docMk/>
            <pc:sldMk cId="221915678" sldId="573"/>
            <ac:spMk id="2" creationId="{D1A7A653-CB0D-5F9C-7B59-3BA65A06C5BB}"/>
          </ac:spMkLst>
        </pc:spChg>
        <pc:spChg chg="add del">
          <ac:chgData name="Gauthier ERVYN" userId="97bd631b-180d-4837-a33d-564bee1167a1" providerId="ADAL" clId="{851257AE-0BE3-4B2E-BDCA-A249D674E22A}" dt="2026-05-27T15:56:08.906" v="7696" actId="22"/>
          <ac:spMkLst>
            <pc:docMk/>
            <pc:sldMk cId="221915678" sldId="573"/>
            <ac:spMk id="5" creationId="{16D472C8-4632-1036-DBAA-EAA62ADC312D}"/>
          </ac:spMkLst>
        </pc:spChg>
      </pc:sldChg>
      <pc:sldChg chg="modSp new mod">
        <pc:chgData name="Gauthier ERVYN" userId="97bd631b-180d-4837-a33d-564bee1167a1" providerId="ADAL" clId="{851257AE-0BE3-4B2E-BDCA-A249D674E22A}" dt="2026-05-28T09:47:37.510" v="13621" actId="20578"/>
        <pc:sldMkLst>
          <pc:docMk/>
          <pc:sldMk cId="3016187251" sldId="574"/>
        </pc:sldMkLst>
        <pc:spChg chg="mod">
          <ac:chgData name="Gauthier ERVYN" userId="97bd631b-180d-4837-a33d-564bee1167a1" providerId="ADAL" clId="{851257AE-0BE3-4B2E-BDCA-A249D674E22A}" dt="2026-05-27T16:19:48.191" v="8261" actId="20577"/>
          <ac:spMkLst>
            <pc:docMk/>
            <pc:sldMk cId="3016187251" sldId="574"/>
            <ac:spMk id="2" creationId="{2B4D1590-B494-5E1A-B1CC-1679D030C299}"/>
          </ac:spMkLst>
        </pc:spChg>
        <pc:spChg chg="mod">
          <ac:chgData name="Gauthier ERVYN" userId="97bd631b-180d-4837-a33d-564bee1167a1" providerId="ADAL" clId="{851257AE-0BE3-4B2E-BDCA-A249D674E22A}" dt="2026-05-28T09:47:37.510" v="13621" actId="20578"/>
          <ac:spMkLst>
            <pc:docMk/>
            <pc:sldMk cId="3016187251" sldId="574"/>
            <ac:spMk id="3" creationId="{9B245944-9E30-EF9D-6AFA-8132AD668026}"/>
          </ac:spMkLst>
        </pc:spChg>
      </pc:sldChg>
      <pc:sldChg chg="modSp new mod ord">
        <pc:chgData name="Gauthier ERVYN" userId="97bd631b-180d-4837-a33d-564bee1167a1" providerId="ADAL" clId="{851257AE-0BE3-4B2E-BDCA-A249D674E22A}" dt="2026-05-28T09:47:46.728" v="13622" actId="20577"/>
        <pc:sldMkLst>
          <pc:docMk/>
          <pc:sldMk cId="2580415835" sldId="575"/>
        </pc:sldMkLst>
        <pc:spChg chg="mod">
          <ac:chgData name="Gauthier ERVYN" userId="97bd631b-180d-4837-a33d-564bee1167a1" providerId="ADAL" clId="{851257AE-0BE3-4B2E-BDCA-A249D674E22A}" dt="2026-05-27T16:04:29.905" v="7859" actId="20577"/>
          <ac:spMkLst>
            <pc:docMk/>
            <pc:sldMk cId="2580415835" sldId="575"/>
            <ac:spMk id="2" creationId="{5BACE4E1-CA11-EA8F-76BD-DC50D0D7B64E}"/>
          </ac:spMkLst>
        </pc:spChg>
        <pc:spChg chg="mod">
          <ac:chgData name="Gauthier ERVYN" userId="97bd631b-180d-4837-a33d-564bee1167a1" providerId="ADAL" clId="{851257AE-0BE3-4B2E-BDCA-A249D674E22A}" dt="2026-05-28T09:47:46.728" v="13622" actId="20577"/>
          <ac:spMkLst>
            <pc:docMk/>
            <pc:sldMk cId="2580415835" sldId="575"/>
            <ac:spMk id="3" creationId="{62F84752-CC23-E2D1-1FB9-0829FD9A0B6C}"/>
          </ac:spMkLst>
        </pc:spChg>
      </pc:sldChg>
      <pc:sldChg chg="addSp delSp modSp add mod">
        <pc:chgData name="Gauthier ERVYN" userId="97bd631b-180d-4837-a33d-564bee1167a1" providerId="ADAL" clId="{851257AE-0BE3-4B2E-BDCA-A249D674E22A}" dt="2026-05-28T09:48:11.527" v="13624" actId="20577"/>
        <pc:sldMkLst>
          <pc:docMk/>
          <pc:sldMk cId="2307370928" sldId="576"/>
        </pc:sldMkLst>
        <pc:spChg chg="mod">
          <ac:chgData name="Gauthier ERVYN" userId="97bd631b-180d-4837-a33d-564bee1167a1" providerId="ADAL" clId="{851257AE-0BE3-4B2E-BDCA-A249D674E22A}" dt="2026-05-27T16:24:50.935" v="8421" actId="20577"/>
          <ac:spMkLst>
            <pc:docMk/>
            <pc:sldMk cId="2307370928" sldId="576"/>
            <ac:spMk id="2" creationId="{397243D7-E068-1802-1BAD-1204E0773E2C}"/>
          </ac:spMkLst>
        </pc:spChg>
        <pc:spChg chg="del">
          <ac:chgData name="Gauthier ERVYN" userId="97bd631b-180d-4837-a33d-564bee1167a1" providerId="ADAL" clId="{851257AE-0BE3-4B2E-BDCA-A249D674E22A}" dt="2026-05-27T16:24:37.792" v="8398" actId="478"/>
          <ac:spMkLst>
            <pc:docMk/>
            <pc:sldMk cId="2307370928" sldId="576"/>
            <ac:spMk id="3" creationId="{2F731438-9F06-B677-8A89-EBF865141702}"/>
          </ac:spMkLst>
        </pc:spChg>
        <pc:spChg chg="del">
          <ac:chgData name="Gauthier ERVYN" userId="97bd631b-180d-4837-a33d-564bee1167a1" providerId="ADAL" clId="{851257AE-0BE3-4B2E-BDCA-A249D674E22A}" dt="2026-05-27T16:24:40.279" v="8399" actId="478"/>
          <ac:spMkLst>
            <pc:docMk/>
            <pc:sldMk cId="2307370928" sldId="576"/>
            <ac:spMk id="4" creationId="{A1875E5B-696E-8173-615B-7ACC699DBF99}"/>
          </ac:spMkLst>
        </pc:spChg>
        <pc:spChg chg="add mod">
          <ac:chgData name="Gauthier ERVYN" userId="97bd631b-180d-4837-a33d-564bee1167a1" providerId="ADAL" clId="{851257AE-0BE3-4B2E-BDCA-A249D674E22A}" dt="2026-05-28T09:48:11.527" v="13624" actId="20577"/>
          <ac:spMkLst>
            <pc:docMk/>
            <pc:sldMk cId="2307370928" sldId="576"/>
            <ac:spMk id="7" creationId="{205307FD-2ED5-46C8-B644-D077787BECC3}"/>
          </ac:spMkLst>
        </pc:spChg>
      </pc:sldChg>
      <pc:sldChg chg="modSp new mod ord">
        <pc:chgData name="Gauthier ERVYN" userId="97bd631b-180d-4837-a33d-564bee1167a1" providerId="ADAL" clId="{851257AE-0BE3-4B2E-BDCA-A249D674E22A}" dt="2026-05-28T09:55:15.135" v="13625" actId="115"/>
        <pc:sldMkLst>
          <pc:docMk/>
          <pc:sldMk cId="2397357789" sldId="577"/>
        </pc:sldMkLst>
        <pc:spChg chg="mod">
          <ac:chgData name="Gauthier ERVYN" userId="97bd631b-180d-4837-a33d-564bee1167a1" providerId="ADAL" clId="{851257AE-0BE3-4B2E-BDCA-A249D674E22A}" dt="2026-05-27T16:34:31.679" v="8941"/>
          <ac:spMkLst>
            <pc:docMk/>
            <pc:sldMk cId="2397357789" sldId="577"/>
            <ac:spMk id="2" creationId="{7595A2D7-3CF3-D6EF-F21B-3A911323220D}"/>
          </ac:spMkLst>
        </pc:spChg>
        <pc:spChg chg="mod">
          <ac:chgData name="Gauthier ERVYN" userId="97bd631b-180d-4837-a33d-564bee1167a1" providerId="ADAL" clId="{851257AE-0BE3-4B2E-BDCA-A249D674E22A}" dt="2026-05-28T09:55:15.135" v="13625" actId="115"/>
          <ac:spMkLst>
            <pc:docMk/>
            <pc:sldMk cId="2397357789" sldId="577"/>
            <ac:spMk id="3" creationId="{4CC87C10-6173-9061-EB40-2087631860F1}"/>
          </ac:spMkLst>
        </pc:spChg>
      </pc:sldChg>
      <pc:sldChg chg="modSp new mod">
        <pc:chgData name="Gauthier ERVYN" userId="97bd631b-180d-4837-a33d-564bee1167a1" providerId="ADAL" clId="{851257AE-0BE3-4B2E-BDCA-A249D674E22A}" dt="2026-05-28T09:58:52.351" v="13752" actId="20577"/>
        <pc:sldMkLst>
          <pc:docMk/>
          <pc:sldMk cId="3829468648" sldId="578"/>
        </pc:sldMkLst>
        <pc:spChg chg="mod">
          <ac:chgData name="Gauthier ERVYN" userId="97bd631b-180d-4837-a33d-564bee1167a1" providerId="ADAL" clId="{851257AE-0BE3-4B2E-BDCA-A249D674E22A}" dt="2026-05-28T06:48:34.395" v="11834" actId="20577"/>
          <ac:spMkLst>
            <pc:docMk/>
            <pc:sldMk cId="3829468648" sldId="578"/>
            <ac:spMk id="2" creationId="{F70D46BB-09DA-1035-A5D3-3412D6E23957}"/>
          </ac:spMkLst>
        </pc:spChg>
        <pc:spChg chg="mod">
          <ac:chgData name="Gauthier ERVYN" userId="97bd631b-180d-4837-a33d-564bee1167a1" providerId="ADAL" clId="{851257AE-0BE3-4B2E-BDCA-A249D674E22A}" dt="2026-05-28T09:58:52.351" v="13752" actId="20577"/>
          <ac:spMkLst>
            <pc:docMk/>
            <pc:sldMk cId="3829468648" sldId="578"/>
            <ac:spMk id="3" creationId="{4F03B368-2474-280D-80F1-F5B70478C875}"/>
          </ac:spMkLst>
        </pc:spChg>
      </pc:sldChg>
      <pc:sldChg chg="modSp new mod">
        <pc:chgData name="Gauthier ERVYN" userId="97bd631b-180d-4837-a33d-564bee1167a1" providerId="ADAL" clId="{851257AE-0BE3-4B2E-BDCA-A249D674E22A}" dt="2026-05-27T17:04:45.196" v="10648" actId="27636"/>
        <pc:sldMkLst>
          <pc:docMk/>
          <pc:sldMk cId="3409900189" sldId="579"/>
        </pc:sldMkLst>
        <pc:spChg chg="mod">
          <ac:chgData name="Gauthier ERVYN" userId="97bd631b-180d-4837-a33d-564bee1167a1" providerId="ADAL" clId="{851257AE-0BE3-4B2E-BDCA-A249D674E22A}" dt="2026-05-27T16:48:30.189" v="9783" actId="20577"/>
          <ac:spMkLst>
            <pc:docMk/>
            <pc:sldMk cId="3409900189" sldId="579"/>
            <ac:spMk id="2" creationId="{E7773277-5714-01F0-3FCB-070915993D0B}"/>
          </ac:spMkLst>
        </pc:spChg>
        <pc:spChg chg="mod">
          <ac:chgData name="Gauthier ERVYN" userId="97bd631b-180d-4837-a33d-564bee1167a1" providerId="ADAL" clId="{851257AE-0BE3-4B2E-BDCA-A249D674E22A}" dt="2026-05-27T17:04:45.196" v="10648" actId="27636"/>
          <ac:spMkLst>
            <pc:docMk/>
            <pc:sldMk cId="3409900189" sldId="579"/>
            <ac:spMk id="3" creationId="{171B0C7A-1AD7-BF24-EB18-2F3A8BB547E6}"/>
          </ac:spMkLst>
        </pc:spChg>
      </pc:sldChg>
      <pc:sldChg chg="modSp add mod">
        <pc:chgData name="Gauthier ERVYN" userId="97bd631b-180d-4837-a33d-564bee1167a1" providerId="ADAL" clId="{851257AE-0BE3-4B2E-BDCA-A249D674E22A}" dt="2026-05-27T17:04:55.034" v="10651" actId="27636"/>
        <pc:sldMkLst>
          <pc:docMk/>
          <pc:sldMk cId="1758416123" sldId="580"/>
        </pc:sldMkLst>
        <pc:spChg chg="mod">
          <ac:chgData name="Gauthier ERVYN" userId="97bd631b-180d-4837-a33d-564bee1167a1" providerId="ADAL" clId="{851257AE-0BE3-4B2E-BDCA-A249D674E22A}" dt="2026-05-27T17:04:55.034" v="10651" actId="27636"/>
          <ac:spMkLst>
            <pc:docMk/>
            <pc:sldMk cId="1758416123" sldId="580"/>
            <ac:spMk id="3" creationId="{57858E19-6D5B-5EB9-8C46-7D2ECC208466}"/>
          </ac:spMkLst>
        </pc:spChg>
      </pc:sldChg>
      <pc:sldChg chg="modSp add mod">
        <pc:chgData name="Gauthier ERVYN" userId="97bd631b-180d-4837-a33d-564bee1167a1" providerId="ADAL" clId="{851257AE-0BE3-4B2E-BDCA-A249D674E22A}" dt="2026-05-28T08:40:10.005" v="12677" actId="20577"/>
        <pc:sldMkLst>
          <pc:docMk/>
          <pc:sldMk cId="3091099580" sldId="581"/>
        </pc:sldMkLst>
        <pc:spChg chg="mod">
          <ac:chgData name="Gauthier ERVYN" userId="97bd631b-180d-4837-a33d-564bee1167a1" providerId="ADAL" clId="{851257AE-0BE3-4B2E-BDCA-A249D674E22A}" dt="2026-05-28T06:51:28.801" v="11919" actId="27636"/>
          <ac:spMkLst>
            <pc:docMk/>
            <pc:sldMk cId="3091099580" sldId="581"/>
            <ac:spMk id="2" creationId="{99A39232-2CC6-F801-F827-2EDBF894058B}"/>
          </ac:spMkLst>
        </pc:spChg>
        <pc:spChg chg="mod">
          <ac:chgData name="Gauthier ERVYN" userId="97bd631b-180d-4837-a33d-564bee1167a1" providerId="ADAL" clId="{851257AE-0BE3-4B2E-BDCA-A249D674E22A}" dt="2026-05-28T08:40:10.005" v="12677" actId="20577"/>
          <ac:spMkLst>
            <pc:docMk/>
            <pc:sldMk cId="3091099580" sldId="581"/>
            <ac:spMk id="3" creationId="{38068415-DACD-C4B0-FC53-46AE567F2AD6}"/>
          </ac:spMkLst>
        </pc:spChg>
      </pc:sldChg>
      <pc:sldChg chg="new del">
        <pc:chgData name="Gauthier ERVYN" userId="97bd631b-180d-4837-a33d-564bee1167a1" providerId="ADAL" clId="{851257AE-0BE3-4B2E-BDCA-A249D674E22A}" dt="2026-05-27T19:00:45.602" v="10685" actId="680"/>
        <pc:sldMkLst>
          <pc:docMk/>
          <pc:sldMk cId="3261610106" sldId="581"/>
        </pc:sldMkLst>
      </pc:sldChg>
      <pc:sldChg chg="modSp add mod">
        <pc:chgData name="Gauthier ERVYN" userId="97bd631b-180d-4837-a33d-564bee1167a1" providerId="ADAL" clId="{851257AE-0BE3-4B2E-BDCA-A249D674E22A}" dt="2026-05-28T10:11:57.949" v="14021" actId="20577"/>
        <pc:sldMkLst>
          <pc:docMk/>
          <pc:sldMk cId="2163063842" sldId="582"/>
        </pc:sldMkLst>
        <pc:spChg chg="mod">
          <ac:chgData name="Gauthier ERVYN" userId="97bd631b-180d-4837-a33d-564bee1167a1" providerId="ADAL" clId="{851257AE-0BE3-4B2E-BDCA-A249D674E22A}" dt="2026-05-28T10:11:57.949" v="14021" actId="20577"/>
          <ac:spMkLst>
            <pc:docMk/>
            <pc:sldMk cId="2163063842" sldId="582"/>
            <ac:spMk id="3" creationId="{7B992C87-795E-9E8B-F1BA-DEEAB2742121}"/>
          </ac:spMkLst>
        </pc:spChg>
      </pc:sldChg>
      <pc:sldChg chg="modSp add mod">
        <pc:chgData name="Gauthier ERVYN" userId="97bd631b-180d-4837-a33d-564bee1167a1" providerId="ADAL" clId="{851257AE-0BE3-4B2E-BDCA-A249D674E22A}" dt="2026-05-28T10:12:54.640" v="14051" actId="207"/>
        <pc:sldMkLst>
          <pc:docMk/>
          <pc:sldMk cId="2362509420" sldId="583"/>
        </pc:sldMkLst>
        <pc:spChg chg="mod">
          <ac:chgData name="Gauthier ERVYN" userId="97bd631b-180d-4837-a33d-564bee1167a1" providerId="ADAL" clId="{851257AE-0BE3-4B2E-BDCA-A249D674E22A}" dt="2026-05-28T10:12:54.640" v="14051" actId="207"/>
          <ac:spMkLst>
            <pc:docMk/>
            <pc:sldMk cId="2362509420" sldId="583"/>
            <ac:spMk id="3" creationId="{362B7D3A-B6F3-F4D2-A453-D06E80E6168C}"/>
          </ac:spMkLst>
        </pc:spChg>
      </pc:sldChg>
      <pc:sldChg chg="modSp add mod">
        <pc:chgData name="Gauthier ERVYN" userId="97bd631b-180d-4837-a33d-564bee1167a1" providerId="ADAL" clId="{851257AE-0BE3-4B2E-BDCA-A249D674E22A}" dt="2026-05-27T19:17:17.657" v="10936" actId="20577"/>
        <pc:sldMkLst>
          <pc:docMk/>
          <pc:sldMk cId="1909046993" sldId="584"/>
        </pc:sldMkLst>
        <pc:spChg chg="mod">
          <ac:chgData name="Gauthier ERVYN" userId="97bd631b-180d-4837-a33d-564bee1167a1" providerId="ADAL" clId="{851257AE-0BE3-4B2E-BDCA-A249D674E22A}" dt="2026-05-27T19:15:27.818" v="10821" actId="14100"/>
          <ac:spMkLst>
            <pc:docMk/>
            <pc:sldMk cId="1909046993" sldId="584"/>
            <ac:spMk id="2" creationId="{09E74749-8203-35B0-88AA-265E3C010CC8}"/>
          </ac:spMkLst>
        </pc:spChg>
        <pc:spChg chg="mod">
          <ac:chgData name="Gauthier ERVYN" userId="97bd631b-180d-4837-a33d-564bee1167a1" providerId="ADAL" clId="{851257AE-0BE3-4B2E-BDCA-A249D674E22A}" dt="2026-05-27T19:17:17.657" v="10936" actId="20577"/>
          <ac:spMkLst>
            <pc:docMk/>
            <pc:sldMk cId="1909046993" sldId="584"/>
            <ac:spMk id="3" creationId="{AFF28725-DC31-9D74-DE46-47FB07D82855}"/>
          </ac:spMkLst>
        </pc:spChg>
      </pc:sldChg>
      <pc:sldChg chg="new del">
        <pc:chgData name="Gauthier ERVYN" userId="97bd631b-180d-4837-a33d-564bee1167a1" providerId="ADAL" clId="{851257AE-0BE3-4B2E-BDCA-A249D674E22A}" dt="2026-05-27T19:14:12.300" v="10781" actId="47"/>
        <pc:sldMkLst>
          <pc:docMk/>
          <pc:sldMk cId="2497100664" sldId="584"/>
        </pc:sldMkLst>
      </pc:sldChg>
      <pc:sldChg chg="modSp add mod">
        <pc:chgData name="Gauthier ERVYN" userId="97bd631b-180d-4837-a33d-564bee1167a1" providerId="ADAL" clId="{851257AE-0BE3-4B2E-BDCA-A249D674E22A}" dt="2026-05-28T09:58:39.272" v="13741" actId="5793"/>
        <pc:sldMkLst>
          <pc:docMk/>
          <pc:sldMk cId="3328570076" sldId="585"/>
        </pc:sldMkLst>
        <pc:spChg chg="mod">
          <ac:chgData name="Gauthier ERVYN" userId="97bd631b-180d-4837-a33d-564bee1167a1" providerId="ADAL" clId="{851257AE-0BE3-4B2E-BDCA-A249D674E22A}" dt="2026-05-28T06:48:45.989" v="11868" actId="20577"/>
          <ac:spMkLst>
            <pc:docMk/>
            <pc:sldMk cId="3328570076" sldId="585"/>
            <ac:spMk id="2" creationId="{0F81413F-F3E3-1727-4C41-990F194A1078}"/>
          </ac:spMkLst>
        </pc:spChg>
        <pc:spChg chg="mod">
          <ac:chgData name="Gauthier ERVYN" userId="97bd631b-180d-4837-a33d-564bee1167a1" providerId="ADAL" clId="{851257AE-0BE3-4B2E-BDCA-A249D674E22A}" dt="2026-05-28T09:58:39.272" v="13741" actId="5793"/>
          <ac:spMkLst>
            <pc:docMk/>
            <pc:sldMk cId="3328570076" sldId="585"/>
            <ac:spMk id="3" creationId="{1A94D49A-B643-C835-660C-983EF8A94E14}"/>
          </ac:spMkLst>
        </pc:spChg>
      </pc:sldChg>
      <pc:sldChg chg="modSp add mod">
        <pc:chgData name="Gauthier ERVYN" userId="97bd631b-180d-4837-a33d-564bee1167a1" providerId="ADAL" clId="{851257AE-0BE3-4B2E-BDCA-A249D674E22A}" dt="2026-05-27T19:30:42.125" v="11252"/>
        <pc:sldMkLst>
          <pc:docMk/>
          <pc:sldMk cId="1694684192" sldId="586"/>
        </pc:sldMkLst>
        <pc:spChg chg="mod">
          <ac:chgData name="Gauthier ERVYN" userId="97bd631b-180d-4837-a33d-564bee1167a1" providerId="ADAL" clId="{851257AE-0BE3-4B2E-BDCA-A249D674E22A}" dt="2026-05-27T19:28:04.111" v="11183" actId="20577"/>
          <ac:spMkLst>
            <pc:docMk/>
            <pc:sldMk cId="1694684192" sldId="586"/>
            <ac:spMk id="2" creationId="{675E2B01-D41D-7A92-03FC-F41E9193808C}"/>
          </ac:spMkLst>
        </pc:spChg>
        <pc:spChg chg="mod">
          <ac:chgData name="Gauthier ERVYN" userId="97bd631b-180d-4837-a33d-564bee1167a1" providerId="ADAL" clId="{851257AE-0BE3-4B2E-BDCA-A249D674E22A}" dt="2026-05-27T19:30:42.125" v="11252"/>
          <ac:spMkLst>
            <pc:docMk/>
            <pc:sldMk cId="1694684192" sldId="586"/>
            <ac:spMk id="3" creationId="{8BB66256-23B9-22F8-E303-2532F04A8903}"/>
          </ac:spMkLst>
        </pc:spChg>
      </pc:sldChg>
      <pc:sldChg chg="modSp add mod">
        <pc:chgData name="Gauthier ERVYN" userId="97bd631b-180d-4837-a33d-564bee1167a1" providerId="ADAL" clId="{851257AE-0BE3-4B2E-BDCA-A249D674E22A}" dt="2026-05-28T07:57:51.304" v="12516" actId="27636"/>
        <pc:sldMkLst>
          <pc:docMk/>
          <pc:sldMk cId="559210231" sldId="587"/>
        </pc:sldMkLst>
        <pc:spChg chg="mod">
          <ac:chgData name="Gauthier ERVYN" userId="97bd631b-180d-4837-a33d-564bee1167a1" providerId="ADAL" clId="{851257AE-0BE3-4B2E-BDCA-A249D674E22A}" dt="2026-05-28T07:57:51.304" v="12516" actId="27636"/>
          <ac:spMkLst>
            <pc:docMk/>
            <pc:sldMk cId="559210231" sldId="587"/>
            <ac:spMk id="3" creationId="{5FFE92A6-A09D-8AC7-83A4-951553F26AAF}"/>
          </ac:spMkLst>
        </pc:spChg>
      </pc:sldChg>
      <pc:sldChg chg="modSp new del mod">
        <pc:chgData name="Gauthier ERVYN" userId="97bd631b-180d-4837-a33d-564bee1167a1" providerId="ADAL" clId="{851257AE-0BE3-4B2E-BDCA-A249D674E22A}" dt="2026-05-28T06:50:00.532" v="11869" actId="2696"/>
        <pc:sldMkLst>
          <pc:docMk/>
          <pc:sldMk cId="2878549506" sldId="587"/>
        </pc:sldMkLst>
        <pc:spChg chg="mod">
          <ac:chgData name="Gauthier ERVYN" userId="97bd631b-180d-4837-a33d-564bee1167a1" providerId="ADAL" clId="{851257AE-0BE3-4B2E-BDCA-A249D674E22A}" dt="2026-05-28T06:38:52.040" v="11372" actId="20577"/>
          <ac:spMkLst>
            <pc:docMk/>
            <pc:sldMk cId="2878549506" sldId="587"/>
            <ac:spMk id="2" creationId="{5854D756-8161-85B0-B89D-28320AB23053}"/>
          </ac:spMkLst>
        </pc:spChg>
        <pc:spChg chg="mod">
          <ac:chgData name="Gauthier ERVYN" userId="97bd631b-180d-4837-a33d-564bee1167a1" providerId="ADAL" clId="{851257AE-0BE3-4B2E-BDCA-A249D674E22A}" dt="2026-05-28T06:43:54.878" v="11595" actId="115"/>
          <ac:spMkLst>
            <pc:docMk/>
            <pc:sldMk cId="2878549506" sldId="587"/>
            <ac:spMk id="3" creationId="{5FFE92A6-A09D-8AC7-83A4-951553F26AAF}"/>
          </ac:spMkLst>
        </pc:spChg>
      </pc:sldChg>
      <pc:sldChg chg="modSp add del mod">
        <pc:chgData name="Gauthier ERVYN" userId="97bd631b-180d-4837-a33d-564bee1167a1" providerId="ADAL" clId="{851257AE-0BE3-4B2E-BDCA-A249D674E22A}" dt="2026-05-28T06:50:00.532" v="11869" actId="2696"/>
        <pc:sldMkLst>
          <pc:docMk/>
          <pc:sldMk cId="2268356520" sldId="588"/>
        </pc:sldMkLst>
        <pc:spChg chg="mod">
          <ac:chgData name="Gauthier ERVYN" userId="97bd631b-180d-4837-a33d-564bee1167a1" providerId="ADAL" clId="{851257AE-0BE3-4B2E-BDCA-A249D674E22A}" dt="2026-05-28T06:47:51.053" v="11805" actId="6549"/>
          <ac:spMkLst>
            <pc:docMk/>
            <pc:sldMk cId="2268356520" sldId="588"/>
            <ac:spMk id="3" creationId="{09A1D5B3-58EC-2C21-974D-A339ED546E79}"/>
          </ac:spMkLst>
        </pc:spChg>
      </pc:sldChg>
      <pc:sldChg chg="modSp add mod">
        <pc:chgData name="Gauthier ERVYN" userId="97bd631b-180d-4837-a33d-564bee1167a1" providerId="ADAL" clId="{851257AE-0BE3-4B2E-BDCA-A249D674E22A}" dt="2026-05-28T07:59:47.695" v="12549" actId="404"/>
        <pc:sldMkLst>
          <pc:docMk/>
          <pc:sldMk cId="2390352805" sldId="588"/>
        </pc:sldMkLst>
        <pc:spChg chg="mod">
          <ac:chgData name="Gauthier ERVYN" userId="97bd631b-180d-4837-a33d-564bee1167a1" providerId="ADAL" clId="{851257AE-0BE3-4B2E-BDCA-A249D674E22A}" dt="2026-05-28T07:59:47.695" v="12549" actId="404"/>
          <ac:spMkLst>
            <pc:docMk/>
            <pc:sldMk cId="2390352805" sldId="588"/>
            <ac:spMk id="3" creationId="{09A1D5B3-58EC-2C21-974D-A339ED546E79}"/>
          </ac:spMkLst>
        </pc:spChg>
      </pc:sldChg>
      <pc:sldChg chg="modSp add mod">
        <pc:chgData name="Gauthier ERVYN" userId="97bd631b-180d-4837-a33d-564bee1167a1" providerId="ADAL" clId="{851257AE-0BE3-4B2E-BDCA-A249D674E22A}" dt="2026-05-28T08:42:14.610" v="12678" actId="115"/>
        <pc:sldMkLst>
          <pc:docMk/>
          <pc:sldMk cId="3766685499" sldId="589"/>
        </pc:sldMkLst>
        <pc:spChg chg="mod">
          <ac:chgData name="Gauthier ERVYN" userId="97bd631b-180d-4837-a33d-564bee1167a1" providerId="ADAL" clId="{851257AE-0BE3-4B2E-BDCA-A249D674E22A}" dt="2026-05-28T07:22:58.685" v="12233" actId="20577"/>
          <ac:spMkLst>
            <pc:docMk/>
            <pc:sldMk cId="3766685499" sldId="589"/>
            <ac:spMk id="2" creationId="{7D2576EF-D76A-F7E7-8680-271875D163C1}"/>
          </ac:spMkLst>
        </pc:spChg>
        <pc:spChg chg="mod">
          <ac:chgData name="Gauthier ERVYN" userId="97bd631b-180d-4837-a33d-564bee1167a1" providerId="ADAL" clId="{851257AE-0BE3-4B2E-BDCA-A249D674E22A}" dt="2026-05-28T08:42:14.610" v="12678" actId="115"/>
          <ac:spMkLst>
            <pc:docMk/>
            <pc:sldMk cId="3766685499" sldId="589"/>
            <ac:spMk id="3" creationId="{DE1A1C56-6717-A5C0-9068-E7711B8E92D4}"/>
          </ac:spMkLst>
        </pc:spChg>
      </pc:sldChg>
      <pc:sldChg chg="modSp add mod ord">
        <pc:chgData name="Gauthier ERVYN" userId="97bd631b-180d-4837-a33d-564bee1167a1" providerId="ADAL" clId="{851257AE-0BE3-4B2E-BDCA-A249D674E22A}" dt="2026-05-28T07:18:02.028" v="12208" actId="207"/>
        <pc:sldMkLst>
          <pc:docMk/>
          <pc:sldMk cId="2864672577" sldId="590"/>
        </pc:sldMkLst>
        <pc:spChg chg="mod">
          <ac:chgData name="Gauthier ERVYN" userId="97bd631b-180d-4837-a33d-564bee1167a1" providerId="ADAL" clId="{851257AE-0BE3-4B2E-BDCA-A249D674E22A}" dt="2026-05-28T07:10:18.752" v="12047" actId="20577"/>
          <ac:spMkLst>
            <pc:docMk/>
            <pc:sldMk cId="2864672577" sldId="590"/>
            <ac:spMk id="2" creationId="{E6BAF7FE-F580-7DE0-7FFF-317E21FA6D07}"/>
          </ac:spMkLst>
        </pc:spChg>
        <pc:spChg chg="mod">
          <ac:chgData name="Gauthier ERVYN" userId="97bd631b-180d-4837-a33d-564bee1167a1" providerId="ADAL" clId="{851257AE-0BE3-4B2E-BDCA-A249D674E22A}" dt="2026-05-28T07:18:02.028" v="12208" actId="207"/>
          <ac:spMkLst>
            <pc:docMk/>
            <pc:sldMk cId="2864672577" sldId="590"/>
            <ac:spMk id="3" creationId="{646A19C5-CF5C-4B24-4CFB-6EBBFE496B87}"/>
          </ac:spMkLst>
        </pc:spChg>
      </pc:sldChg>
      <pc:sldChg chg="modSp new mod ord">
        <pc:chgData name="Gauthier ERVYN" userId="97bd631b-180d-4837-a33d-564bee1167a1" providerId="ADAL" clId="{851257AE-0BE3-4B2E-BDCA-A249D674E22A}" dt="2026-05-28T09:04:04.588" v="13355" actId="20577"/>
        <pc:sldMkLst>
          <pc:docMk/>
          <pc:sldMk cId="4245297827" sldId="591"/>
        </pc:sldMkLst>
        <pc:spChg chg="mod">
          <ac:chgData name="Gauthier ERVYN" userId="97bd631b-180d-4837-a33d-564bee1167a1" providerId="ADAL" clId="{851257AE-0BE3-4B2E-BDCA-A249D674E22A}" dt="2026-05-28T08:54:59.527" v="12774" actId="20577"/>
          <ac:spMkLst>
            <pc:docMk/>
            <pc:sldMk cId="4245297827" sldId="591"/>
            <ac:spMk id="2" creationId="{9E5B2F14-6769-6108-309D-ED07D4FA5330}"/>
          </ac:spMkLst>
        </pc:spChg>
        <pc:spChg chg="mod">
          <ac:chgData name="Gauthier ERVYN" userId="97bd631b-180d-4837-a33d-564bee1167a1" providerId="ADAL" clId="{851257AE-0BE3-4B2E-BDCA-A249D674E22A}" dt="2026-05-28T09:04:04.588" v="13355" actId="20577"/>
          <ac:spMkLst>
            <pc:docMk/>
            <pc:sldMk cId="4245297827" sldId="591"/>
            <ac:spMk id="3" creationId="{64D9238E-5089-5798-B102-58137D7616C4}"/>
          </ac:spMkLst>
        </pc:spChg>
      </pc:sldChg>
      <pc:sldChg chg="modSp add mod">
        <pc:chgData name="Gauthier ERVYN" userId="97bd631b-180d-4837-a33d-564bee1167a1" providerId="ADAL" clId="{851257AE-0BE3-4B2E-BDCA-A249D674E22A}" dt="2026-05-28T09:34:01.274" v="13512" actId="12"/>
        <pc:sldMkLst>
          <pc:docMk/>
          <pc:sldMk cId="300998967" sldId="592"/>
        </pc:sldMkLst>
        <pc:spChg chg="mod">
          <ac:chgData name="Gauthier ERVYN" userId="97bd631b-180d-4837-a33d-564bee1167a1" providerId="ADAL" clId="{851257AE-0BE3-4B2E-BDCA-A249D674E22A}" dt="2026-05-28T09:33:24.241" v="13501" actId="20577"/>
          <ac:spMkLst>
            <pc:docMk/>
            <pc:sldMk cId="300998967" sldId="592"/>
            <ac:spMk id="2" creationId="{785BB3AF-BF4F-01F9-30D9-47269039A17B}"/>
          </ac:spMkLst>
        </pc:spChg>
        <pc:spChg chg="mod">
          <ac:chgData name="Gauthier ERVYN" userId="97bd631b-180d-4837-a33d-564bee1167a1" providerId="ADAL" clId="{851257AE-0BE3-4B2E-BDCA-A249D674E22A}" dt="2026-05-28T09:34:01.274" v="13512" actId="12"/>
          <ac:spMkLst>
            <pc:docMk/>
            <pc:sldMk cId="300998967" sldId="592"/>
            <ac:spMk id="3" creationId="{6ED1D4A5-DD9F-781E-3417-677035E28D57}"/>
          </ac:spMkLst>
        </pc:spChg>
      </pc:sldChg>
      <pc:sldChg chg="modSp add mod">
        <pc:chgData name="Gauthier ERVYN" userId="97bd631b-180d-4837-a33d-564bee1167a1" providerId="ADAL" clId="{851257AE-0BE3-4B2E-BDCA-A249D674E22A}" dt="2026-05-28T10:11:47.920" v="14019" actId="20577"/>
        <pc:sldMkLst>
          <pc:docMk/>
          <pc:sldMk cId="2291282123" sldId="593"/>
        </pc:sldMkLst>
        <pc:spChg chg="mod">
          <ac:chgData name="Gauthier ERVYN" userId="97bd631b-180d-4837-a33d-564bee1167a1" providerId="ADAL" clId="{851257AE-0BE3-4B2E-BDCA-A249D674E22A}" dt="2026-05-28T10:11:47.920" v="14019" actId="20577"/>
          <ac:spMkLst>
            <pc:docMk/>
            <pc:sldMk cId="2291282123" sldId="593"/>
            <ac:spMk id="3" creationId="{3EE9AE42-2A14-BF59-C1FF-8B2C5C1678B6}"/>
          </ac:spMkLst>
        </pc:spChg>
      </pc:sldChg>
      <pc:sldChg chg="new del">
        <pc:chgData name="Gauthier ERVYN" userId="97bd631b-180d-4837-a33d-564bee1167a1" providerId="ADAL" clId="{851257AE-0BE3-4B2E-BDCA-A249D674E22A}" dt="2026-05-28T10:05:06.598" v="13754" actId="680"/>
        <pc:sldMkLst>
          <pc:docMk/>
          <pc:sldMk cId="3440432566" sldId="59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D9BD33-706D-43D0-B138-D762722FADC1}"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fr-BE"/>
        </a:p>
      </dgm:t>
    </dgm:pt>
    <dgm:pt modelId="{EF4F0151-8A23-46A0-AC7F-B60E96FDD9C3}">
      <dgm:prSet phldrT="[Texte]" phldr="0"/>
      <dgm:spPr/>
      <dgm:t>
        <a:bodyPr/>
        <a:lstStyle/>
        <a:p>
          <a:r>
            <a:rPr lang="fr-BE" dirty="0"/>
            <a:t>1. Publicité active</a:t>
          </a:r>
        </a:p>
      </dgm:t>
    </dgm:pt>
    <dgm:pt modelId="{B9922C03-B504-4D14-B6E0-74DC5902490E}" type="parTrans" cxnId="{D7F90680-81BC-4461-9045-8B587058B294}">
      <dgm:prSet/>
      <dgm:spPr/>
      <dgm:t>
        <a:bodyPr/>
        <a:lstStyle/>
        <a:p>
          <a:endParaRPr lang="fr-BE"/>
        </a:p>
      </dgm:t>
    </dgm:pt>
    <dgm:pt modelId="{C967571E-85AE-4206-89E5-704522CD2940}" type="sibTrans" cxnId="{D7F90680-81BC-4461-9045-8B587058B294}">
      <dgm:prSet/>
      <dgm:spPr/>
      <dgm:t>
        <a:bodyPr/>
        <a:lstStyle/>
        <a:p>
          <a:endParaRPr lang="fr-BE"/>
        </a:p>
      </dgm:t>
    </dgm:pt>
    <dgm:pt modelId="{9BC118F9-6D2B-4539-8571-3597982FD043}">
      <dgm:prSet phldrT="[Texte]" phldr="0"/>
      <dgm:spPr/>
      <dgm:t>
        <a:bodyPr/>
        <a:lstStyle/>
        <a:p>
          <a:r>
            <a:rPr lang="fr-BE" dirty="0"/>
            <a:t>2. </a:t>
          </a:r>
          <a:r>
            <a:rPr lang="fr-BE"/>
            <a:t>Publicité passive</a:t>
          </a:r>
          <a:endParaRPr lang="fr-BE" dirty="0"/>
        </a:p>
      </dgm:t>
    </dgm:pt>
    <dgm:pt modelId="{35E21335-38B1-4706-8192-1A0468295033}" type="parTrans" cxnId="{4A562A6A-AC52-4EDF-B14C-DBF5CCAC133B}">
      <dgm:prSet/>
      <dgm:spPr/>
      <dgm:t>
        <a:bodyPr/>
        <a:lstStyle/>
        <a:p>
          <a:endParaRPr lang="fr-BE"/>
        </a:p>
      </dgm:t>
    </dgm:pt>
    <dgm:pt modelId="{71CEECFA-20DA-451E-82A0-500D9F8AC8B0}" type="sibTrans" cxnId="{4A562A6A-AC52-4EDF-B14C-DBF5CCAC133B}">
      <dgm:prSet/>
      <dgm:spPr/>
      <dgm:t>
        <a:bodyPr/>
        <a:lstStyle/>
        <a:p>
          <a:endParaRPr lang="fr-BE"/>
        </a:p>
      </dgm:t>
    </dgm:pt>
    <dgm:pt modelId="{A531A850-E93A-49BA-8151-B1E484AFB18E}">
      <dgm:prSet phldrT="[Texte]" phldr="0"/>
      <dgm:spPr/>
      <dgm:t>
        <a:bodyPr/>
        <a:lstStyle/>
        <a:p>
          <a:r>
            <a:rPr lang="fr-BE" dirty="0"/>
            <a:t>3. Exceptions</a:t>
          </a:r>
        </a:p>
      </dgm:t>
    </dgm:pt>
    <dgm:pt modelId="{90061090-CD00-476B-95E7-A1BB865C1E61}" type="parTrans" cxnId="{2C35855D-A10B-47B2-972D-6E58233BDB57}">
      <dgm:prSet/>
      <dgm:spPr/>
      <dgm:t>
        <a:bodyPr/>
        <a:lstStyle/>
        <a:p>
          <a:endParaRPr lang="fr-BE"/>
        </a:p>
      </dgm:t>
    </dgm:pt>
    <dgm:pt modelId="{6F4FAEEE-72C3-42D8-AF56-F19133EB492E}" type="sibTrans" cxnId="{2C35855D-A10B-47B2-972D-6E58233BDB57}">
      <dgm:prSet/>
      <dgm:spPr/>
      <dgm:t>
        <a:bodyPr/>
        <a:lstStyle/>
        <a:p>
          <a:endParaRPr lang="fr-BE"/>
        </a:p>
      </dgm:t>
    </dgm:pt>
    <dgm:pt modelId="{EBEBBC3A-3701-44AB-9BDC-6D0F8D344E74}" type="pres">
      <dgm:prSet presAssocID="{55D9BD33-706D-43D0-B138-D762722FADC1}" presName="linear" presStyleCnt="0">
        <dgm:presLayoutVars>
          <dgm:animLvl val="lvl"/>
          <dgm:resizeHandles val="exact"/>
        </dgm:presLayoutVars>
      </dgm:prSet>
      <dgm:spPr/>
    </dgm:pt>
    <dgm:pt modelId="{7147FAB0-6BBF-4D0D-B417-B954F428E130}" type="pres">
      <dgm:prSet presAssocID="{EF4F0151-8A23-46A0-AC7F-B60E96FDD9C3}" presName="parentText" presStyleLbl="node1" presStyleIdx="0" presStyleCnt="3" custLinFactY="-19222" custLinFactNeighborY="-100000">
        <dgm:presLayoutVars>
          <dgm:chMax val="0"/>
          <dgm:bulletEnabled val="1"/>
        </dgm:presLayoutVars>
      </dgm:prSet>
      <dgm:spPr/>
    </dgm:pt>
    <dgm:pt modelId="{E0ACF89D-10F6-42DB-A278-C50F7F1C7548}" type="pres">
      <dgm:prSet presAssocID="{C967571E-85AE-4206-89E5-704522CD2940}" presName="spacer" presStyleCnt="0"/>
      <dgm:spPr/>
    </dgm:pt>
    <dgm:pt modelId="{C4031953-0647-4429-911D-6F8DCC247DC4}" type="pres">
      <dgm:prSet presAssocID="{9BC118F9-6D2B-4539-8571-3597982FD043}" presName="parentText" presStyleLbl="node1" presStyleIdx="1" presStyleCnt="3">
        <dgm:presLayoutVars>
          <dgm:chMax val="0"/>
          <dgm:bulletEnabled val="1"/>
        </dgm:presLayoutVars>
      </dgm:prSet>
      <dgm:spPr/>
    </dgm:pt>
    <dgm:pt modelId="{6D9A2CDF-609A-41A4-BDAA-E8D4FCCE2277}" type="pres">
      <dgm:prSet presAssocID="{71CEECFA-20DA-451E-82A0-500D9F8AC8B0}" presName="spacer" presStyleCnt="0"/>
      <dgm:spPr/>
    </dgm:pt>
    <dgm:pt modelId="{F2903ED1-FEAC-4785-8011-BC3EA8CB1055}" type="pres">
      <dgm:prSet presAssocID="{A531A850-E93A-49BA-8151-B1E484AFB18E}" presName="parentText" presStyleLbl="node1" presStyleIdx="2" presStyleCnt="3">
        <dgm:presLayoutVars>
          <dgm:chMax val="0"/>
          <dgm:bulletEnabled val="1"/>
        </dgm:presLayoutVars>
      </dgm:prSet>
      <dgm:spPr/>
    </dgm:pt>
  </dgm:ptLst>
  <dgm:cxnLst>
    <dgm:cxn modelId="{48DF4923-88E5-4A36-A202-379404FE2270}" type="presOf" srcId="{EF4F0151-8A23-46A0-AC7F-B60E96FDD9C3}" destId="{7147FAB0-6BBF-4D0D-B417-B954F428E130}" srcOrd="0" destOrd="0" presId="urn:microsoft.com/office/officeart/2005/8/layout/vList2"/>
    <dgm:cxn modelId="{2C35855D-A10B-47B2-972D-6E58233BDB57}" srcId="{55D9BD33-706D-43D0-B138-D762722FADC1}" destId="{A531A850-E93A-49BA-8151-B1E484AFB18E}" srcOrd="2" destOrd="0" parTransId="{90061090-CD00-476B-95E7-A1BB865C1E61}" sibTransId="{6F4FAEEE-72C3-42D8-AF56-F19133EB492E}"/>
    <dgm:cxn modelId="{4A562A6A-AC52-4EDF-B14C-DBF5CCAC133B}" srcId="{55D9BD33-706D-43D0-B138-D762722FADC1}" destId="{9BC118F9-6D2B-4539-8571-3597982FD043}" srcOrd="1" destOrd="0" parTransId="{35E21335-38B1-4706-8192-1A0468295033}" sibTransId="{71CEECFA-20DA-451E-82A0-500D9F8AC8B0}"/>
    <dgm:cxn modelId="{D7F90680-81BC-4461-9045-8B587058B294}" srcId="{55D9BD33-706D-43D0-B138-D762722FADC1}" destId="{EF4F0151-8A23-46A0-AC7F-B60E96FDD9C3}" srcOrd="0" destOrd="0" parTransId="{B9922C03-B504-4D14-B6E0-74DC5902490E}" sibTransId="{C967571E-85AE-4206-89E5-704522CD2940}"/>
    <dgm:cxn modelId="{4DB2E5D2-CE7A-4257-A8C2-C73C0BA6F480}" type="presOf" srcId="{55D9BD33-706D-43D0-B138-D762722FADC1}" destId="{EBEBBC3A-3701-44AB-9BDC-6D0F8D344E74}" srcOrd="0" destOrd="0" presId="urn:microsoft.com/office/officeart/2005/8/layout/vList2"/>
    <dgm:cxn modelId="{DB2E33DC-A472-4261-96A1-B12F177E5795}" type="presOf" srcId="{A531A850-E93A-49BA-8151-B1E484AFB18E}" destId="{F2903ED1-FEAC-4785-8011-BC3EA8CB1055}" srcOrd="0" destOrd="0" presId="urn:microsoft.com/office/officeart/2005/8/layout/vList2"/>
    <dgm:cxn modelId="{C737E3EC-11EA-4B7B-ADE7-DD04AA3C83FD}" type="presOf" srcId="{9BC118F9-6D2B-4539-8571-3597982FD043}" destId="{C4031953-0647-4429-911D-6F8DCC247DC4}" srcOrd="0" destOrd="0" presId="urn:microsoft.com/office/officeart/2005/8/layout/vList2"/>
    <dgm:cxn modelId="{A94A9BF8-21B3-44F0-8186-E2EB182EAB3F}" type="presParOf" srcId="{EBEBBC3A-3701-44AB-9BDC-6D0F8D344E74}" destId="{7147FAB0-6BBF-4D0D-B417-B954F428E130}" srcOrd="0" destOrd="0" presId="urn:microsoft.com/office/officeart/2005/8/layout/vList2"/>
    <dgm:cxn modelId="{D9539E8D-3409-45E4-99D6-057325490A43}" type="presParOf" srcId="{EBEBBC3A-3701-44AB-9BDC-6D0F8D344E74}" destId="{E0ACF89D-10F6-42DB-A278-C50F7F1C7548}" srcOrd="1" destOrd="0" presId="urn:microsoft.com/office/officeart/2005/8/layout/vList2"/>
    <dgm:cxn modelId="{B5E868C2-6E82-44AD-9AC4-3EAF01009130}" type="presParOf" srcId="{EBEBBC3A-3701-44AB-9BDC-6D0F8D344E74}" destId="{C4031953-0647-4429-911D-6F8DCC247DC4}" srcOrd="2" destOrd="0" presId="urn:microsoft.com/office/officeart/2005/8/layout/vList2"/>
    <dgm:cxn modelId="{4EF7B02F-83C7-4D76-A91A-8C8DD291C2FB}" type="presParOf" srcId="{EBEBBC3A-3701-44AB-9BDC-6D0F8D344E74}" destId="{6D9A2CDF-609A-41A4-BDAA-E8D4FCCE2277}" srcOrd="3" destOrd="0" presId="urn:microsoft.com/office/officeart/2005/8/layout/vList2"/>
    <dgm:cxn modelId="{899DFC12-0A85-4B06-B497-27DA6B9EC88C}" type="presParOf" srcId="{EBEBBC3A-3701-44AB-9BDC-6D0F8D344E74}" destId="{F2903ED1-FEAC-4785-8011-BC3EA8CB105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7FAB0-6BBF-4D0D-B417-B954F428E130}">
      <dsp:nvSpPr>
        <dsp:cNvPr id="0" name=""/>
        <dsp:cNvSpPr/>
      </dsp:nvSpPr>
      <dsp:spPr>
        <a:xfrm>
          <a:off x="0" y="0"/>
          <a:ext cx="10515600" cy="117526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l" defTabSz="2178050">
            <a:lnSpc>
              <a:spcPct val="90000"/>
            </a:lnSpc>
            <a:spcBef>
              <a:spcPct val="0"/>
            </a:spcBef>
            <a:spcAft>
              <a:spcPct val="35000"/>
            </a:spcAft>
            <a:buNone/>
          </a:pPr>
          <a:r>
            <a:rPr lang="fr-BE" sz="4900" kern="1200" dirty="0"/>
            <a:t>1. Publicité active</a:t>
          </a:r>
        </a:p>
      </dsp:txBody>
      <dsp:txXfrm>
        <a:off x="57372" y="57372"/>
        <a:ext cx="10400856" cy="1060520"/>
      </dsp:txXfrm>
    </dsp:sp>
    <dsp:sp modelId="{C4031953-0647-4429-911D-6F8DCC247DC4}">
      <dsp:nvSpPr>
        <dsp:cNvPr id="0" name=""/>
        <dsp:cNvSpPr/>
      </dsp:nvSpPr>
      <dsp:spPr>
        <a:xfrm>
          <a:off x="0" y="1318955"/>
          <a:ext cx="10515600" cy="117526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l" defTabSz="2178050">
            <a:lnSpc>
              <a:spcPct val="90000"/>
            </a:lnSpc>
            <a:spcBef>
              <a:spcPct val="0"/>
            </a:spcBef>
            <a:spcAft>
              <a:spcPct val="35000"/>
            </a:spcAft>
            <a:buNone/>
          </a:pPr>
          <a:r>
            <a:rPr lang="fr-BE" sz="4900" kern="1200" dirty="0"/>
            <a:t>2. </a:t>
          </a:r>
          <a:r>
            <a:rPr lang="fr-BE" sz="4900" kern="1200"/>
            <a:t>Publicité passive</a:t>
          </a:r>
          <a:endParaRPr lang="fr-BE" sz="4900" kern="1200" dirty="0"/>
        </a:p>
      </dsp:txBody>
      <dsp:txXfrm>
        <a:off x="57372" y="1376327"/>
        <a:ext cx="10400856" cy="1060520"/>
      </dsp:txXfrm>
    </dsp:sp>
    <dsp:sp modelId="{F2903ED1-FEAC-4785-8011-BC3EA8CB1055}">
      <dsp:nvSpPr>
        <dsp:cNvPr id="0" name=""/>
        <dsp:cNvSpPr/>
      </dsp:nvSpPr>
      <dsp:spPr>
        <a:xfrm>
          <a:off x="0" y="2635339"/>
          <a:ext cx="10515600" cy="117526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l" defTabSz="2178050">
            <a:lnSpc>
              <a:spcPct val="90000"/>
            </a:lnSpc>
            <a:spcBef>
              <a:spcPct val="0"/>
            </a:spcBef>
            <a:spcAft>
              <a:spcPct val="35000"/>
            </a:spcAft>
            <a:buNone/>
          </a:pPr>
          <a:r>
            <a:rPr lang="fr-BE" sz="4900" kern="1200" dirty="0"/>
            <a:t>3. Exceptions</a:t>
          </a:r>
        </a:p>
      </dsp:txBody>
      <dsp:txXfrm>
        <a:off x="57372" y="2692711"/>
        <a:ext cx="10400856" cy="10605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328ACD9-464F-4D27-A877-3A68740679C2}" type="datetimeFigureOut">
              <a:rPr lang="fr-BE" smtClean="0"/>
              <a:t>28-05-26</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97DAE25-FB7B-4DF2-8B56-B0FC289A90D3}" type="slidenum">
              <a:rPr lang="fr-BE" smtClean="0"/>
              <a:t>‹N°›</a:t>
            </a:fld>
            <a:endParaRPr lang="fr-BE"/>
          </a:p>
        </p:txBody>
      </p:sp>
    </p:spTree>
    <p:extLst>
      <p:ext uri="{BB962C8B-B14F-4D97-AF65-F5344CB8AC3E}">
        <p14:creationId xmlns:p14="http://schemas.microsoft.com/office/powerpoint/2010/main" val="3122271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7DAE25-FB7B-4DF2-8B56-B0FC289A90D3}" type="slidenum">
              <a:rPr lang="fr-BE" smtClean="0"/>
              <a:t>52</a:t>
            </a:fld>
            <a:endParaRPr lang="fr-BE"/>
          </a:p>
        </p:txBody>
      </p:sp>
    </p:spTree>
    <p:extLst>
      <p:ext uri="{BB962C8B-B14F-4D97-AF65-F5344CB8AC3E}">
        <p14:creationId xmlns:p14="http://schemas.microsoft.com/office/powerpoint/2010/main" val="40034772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Accueil">
    <p:bg>
      <p:bgPr>
        <a:solidFill>
          <a:srgbClr val="F1F1F1"/>
        </a:soli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57239214-FC5A-F84D-A058-51D60B31DB71}"/>
              </a:ext>
            </a:extLst>
          </p:cNvPr>
          <p:cNvPicPr>
            <a:picLocks noChangeAspect="1"/>
          </p:cNvPicPr>
          <p:nvPr userDrawn="1"/>
        </p:nvPicPr>
        <p:blipFill>
          <a:blip r:embed="rId2"/>
          <a:stretch>
            <a:fillRect/>
          </a:stretch>
        </p:blipFill>
        <p:spPr>
          <a:xfrm>
            <a:off x="0" y="0"/>
            <a:ext cx="12192000" cy="6857999"/>
          </a:xfrm>
          <a:prstGeom prst="rect">
            <a:avLst/>
          </a:prstGeom>
        </p:spPr>
      </p:pic>
      <p:pic>
        <p:nvPicPr>
          <p:cNvPr id="8" name="Image 7">
            <a:extLst>
              <a:ext uri="{FF2B5EF4-FFF2-40B4-BE49-F238E27FC236}">
                <a16:creationId xmlns:a16="http://schemas.microsoft.com/office/drawing/2014/main" id="{C4C5AF34-D851-CD45-B7FB-B09F6ED4B49C}"/>
              </a:ext>
            </a:extLst>
          </p:cNvPr>
          <p:cNvPicPr>
            <a:picLocks noChangeAspect="1"/>
          </p:cNvPicPr>
          <p:nvPr userDrawn="1"/>
        </p:nvPicPr>
        <p:blipFill>
          <a:blip r:embed="rId3"/>
          <a:stretch>
            <a:fillRect/>
          </a:stretch>
        </p:blipFill>
        <p:spPr>
          <a:xfrm>
            <a:off x="4197178" y="2479589"/>
            <a:ext cx="3797644" cy="1898822"/>
          </a:xfrm>
          <a:prstGeom prst="rect">
            <a:avLst/>
          </a:prstGeom>
        </p:spPr>
      </p:pic>
    </p:spTree>
    <p:extLst>
      <p:ext uri="{BB962C8B-B14F-4D97-AF65-F5344CB8AC3E}">
        <p14:creationId xmlns:p14="http://schemas.microsoft.com/office/powerpoint/2010/main" val="2813386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r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1924FA3-A36C-0A46-A65E-4B610C2E0DC7}"/>
              </a:ext>
            </a:extLst>
          </p:cNvPr>
          <p:cNvSpPr/>
          <p:nvPr userDrawn="1"/>
        </p:nvSpPr>
        <p:spPr>
          <a:xfrm>
            <a:off x="844062" y="820615"/>
            <a:ext cx="10495640" cy="51673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BA675BAE-5747-B844-8744-4C057A7D4F1B}"/>
              </a:ext>
            </a:extLst>
          </p:cNvPr>
          <p:cNvSpPr>
            <a:spLocks noGrp="1"/>
          </p:cNvSpPr>
          <p:nvPr>
            <p:ph type="ctrTitle"/>
          </p:nvPr>
        </p:nvSpPr>
        <p:spPr>
          <a:xfrm>
            <a:off x="1113692" y="1122363"/>
            <a:ext cx="9964616" cy="2387600"/>
          </a:xfrm>
        </p:spPr>
        <p:txBody>
          <a:bodyPr anchor="b">
            <a:normAutofit/>
          </a:bodyPr>
          <a:lstStyle>
            <a:lvl1pPr algn="ctr">
              <a:defRPr sz="4000" baseline="0">
                <a:solidFill>
                  <a:srgbClr val="1C2A5A"/>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26946203-52C3-F44F-964A-005D80C52548}"/>
              </a:ext>
            </a:extLst>
          </p:cNvPr>
          <p:cNvSpPr>
            <a:spLocks noGrp="1"/>
          </p:cNvSpPr>
          <p:nvPr>
            <p:ph type="subTitle" idx="1"/>
          </p:nvPr>
        </p:nvSpPr>
        <p:spPr>
          <a:xfrm>
            <a:off x="1113692" y="3602038"/>
            <a:ext cx="9964616" cy="1655762"/>
          </a:xfrm>
        </p:spPr>
        <p:txBody>
          <a:bodyPr/>
          <a:lstStyle>
            <a:lvl1pPr marL="0" indent="0" algn="ctr">
              <a:buNone/>
              <a:defRPr sz="2400"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Tree>
    <p:extLst>
      <p:ext uri="{BB962C8B-B14F-4D97-AF65-F5344CB8AC3E}">
        <p14:creationId xmlns:p14="http://schemas.microsoft.com/office/powerpoint/2010/main" val="166258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4D44F4-BDC0-E040-A8B7-E47F154F72A5}"/>
              </a:ext>
            </a:extLst>
          </p:cNvPr>
          <p:cNvSpPr>
            <a:spLocks noGrp="1"/>
          </p:cNvSpPr>
          <p:nvPr>
            <p:ph type="title"/>
          </p:nvPr>
        </p:nvSpPr>
        <p:spPr>
          <a:xfrm>
            <a:off x="838200" y="843695"/>
            <a:ext cx="10515600" cy="1172674"/>
          </a:xfrm>
        </p:spPr>
        <p:txBody>
          <a:bodyPr lIns="0" bIns="180000" anchor="b" anchorCtr="0"/>
          <a:lstStyle>
            <a:lvl1pPr>
              <a:defRPr baseline="0">
                <a:solidFill>
                  <a:srgbClr val="1C2A5A"/>
                </a:solidFill>
              </a:defRPr>
            </a:lvl1pPr>
          </a:lstStyle>
          <a:p>
            <a:r>
              <a:rPr lang="fr-FR"/>
              <a:t>Modifiez le style du titre</a:t>
            </a:r>
            <a:endParaRPr lang="fr-FR" dirty="0"/>
          </a:p>
        </p:txBody>
      </p:sp>
      <p:sp>
        <p:nvSpPr>
          <p:cNvPr id="3" name="Espace réservé du contenu 2">
            <a:extLst>
              <a:ext uri="{FF2B5EF4-FFF2-40B4-BE49-F238E27FC236}">
                <a16:creationId xmlns:a16="http://schemas.microsoft.com/office/drawing/2014/main" id="{E1A226FA-A140-A740-81CC-0CC21452434A}"/>
              </a:ext>
            </a:extLst>
          </p:cNvPr>
          <p:cNvSpPr>
            <a:spLocks noGrp="1"/>
          </p:cNvSpPr>
          <p:nvPr>
            <p:ph idx="1"/>
          </p:nvPr>
        </p:nvSpPr>
        <p:spPr>
          <a:xfrm>
            <a:off x="838200" y="2180492"/>
            <a:ext cx="10515600" cy="3813907"/>
          </a:xfrm>
          <a:solidFill>
            <a:schemeClr val="bg1"/>
          </a:solidFill>
        </p:spPr>
        <p:txBody>
          <a:bodyPr lIns="360000" tIns="360000" rIns="360000" bIns="360000">
            <a:normAutofit/>
          </a:bodyPr>
          <a:lstStyle/>
          <a:p>
            <a:pPr lvl="0"/>
            <a:r>
              <a:rPr lang="fr-FR"/>
              <a:t>Cliquez pour modifier les styles du texte du masque</a:t>
            </a:r>
          </a:p>
        </p:txBody>
      </p:sp>
    </p:spTree>
    <p:extLst>
      <p:ext uri="{BB962C8B-B14F-4D97-AF65-F5344CB8AC3E}">
        <p14:creationId xmlns:p14="http://schemas.microsoft.com/office/powerpoint/2010/main" val="90534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53DC6E-CDE0-404C-AC79-5AE2E9C2B133}"/>
              </a:ext>
            </a:extLst>
          </p:cNvPr>
          <p:cNvSpPr>
            <a:spLocks noGrp="1"/>
          </p:cNvSpPr>
          <p:nvPr>
            <p:ph type="title"/>
          </p:nvPr>
        </p:nvSpPr>
        <p:spPr>
          <a:xfrm>
            <a:off x="831850" y="864974"/>
            <a:ext cx="10515600" cy="3697502"/>
          </a:xfrm>
          <a:solidFill>
            <a:schemeClr val="bg1"/>
          </a:solidFill>
        </p:spPr>
        <p:txBody>
          <a:bodyPr lIns="540000" tIns="540000" rIns="540000" bIns="540000" anchor="b">
            <a:normAutofit/>
          </a:bodyPr>
          <a:lstStyle>
            <a:lvl1pPr>
              <a:defRPr sz="4000" baseline="0">
                <a:solidFill>
                  <a:srgbClr val="1C2A5A"/>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CC262E58-9A23-A446-BEC7-AC203BD08540}"/>
              </a:ext>
            </a:extLst>
          </p:cNvPr>
          <p:cNvSpPr>
            <a:spLocks noGrp="1"/>
          </p:cNvSpPr>
          <p:nvPr>
            <p:ph type="body" idx="1"/>
          </p:nvPr>
        </p:nvSpPr>
        <p:spPr>
          <a:xfrm>
            <a:off x="831850" y="4589463"/>
            <a:ext cx="10515600" cy="1500187"/>
          </a:xfrm>
        </p:spPr>
        <p:txBody>
          <a:bodyPr lIns="540000" tIns="540000" rIns="540000" bIns="540000"/>
          <a:lstStyle>
            <a:lvl1pPr marL="0" indent="0">
              <a:buNone/>
              <a:defRPr sz="2400" baseline="0">
                <a:solidFill>
                  <a:srgbClr val="C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Tree>
    <p:extLst>
      <p:ext uri="{BB962C8B-B14F-4D97-AF65-F5344CB8AC3E}">
        <p14:creationId xmlns:p14="http://schemas.microsoft.com/office/powerpoint/2010/main" val="2766711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itre et 2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E37BC4-1137-BC48-AE2F-4A4D58CD9A2A}"/>
              </a:ext>
            </a:extLst>
          </p:cNvPr>
          <p:cNvSpPr>
            <a:spLocks noGrp="1"/>
          </p:cNvSpPr>
          <p:nvPr>
            <p:ph type="title"/>
          </p:nvPr>
        </p:nvSpPr>
        <p:spPr>
          <a:xfrm>
            <a:off x="838200" y="843696"/>
            <a:ext cx="10515600" cy="917372"/>
          </a:xfrm>
        </p:spPr>
        <p:txBody>
          <a:bodyPr lIns="0" anchor="b" anchorCtr="0"/>
          <a:lstStyle>
            <a:lvl1pPr>
              <a:defRPr baseline="0">
                <a:solidFill>
                  <a:srgbClr val="1C2A5A"/>
                </a:solidFill>
              </a:defRPr>
            </a:lvl1pPr>
          </a:lstStyle>
          <a:p>
            <a:r>
              <a:rPr lang="fr-FR"/>
              <a:t>Modifiez le style du titre</a:t>
            </a:r>
            <a:endParaRPr lang="fr-FR" dirty="0"/>
          </a:p>
        </p:txBody>
      </p:sp>
      <p:sp>
        <p:nvSpPr>
          <p:cNvPr id="3" name="Espace réservé du contenu 2">
            <a:extLst>
              <a:ext uri="{FF2B5EF4-FFF2-40B4-BE49-F238E27FC236}">
                <a16:creationId xmlns:a16="http://schemas.microsoft.com/office/drawing/2014/main" id="{C95521C9-695D-FD42-9F25-F1F8E78E64FB}"/>
              </a:ext>
            </a:extLst>
          </p:cNvPr>
          <p:cNvSpPr>
            <a:spLocks noGrp="1"/>
          </p:cNvSpPr>
          <p:nvPr>
            <p:ph sz="half" idx="1"/>
          </p:nvPr>
        </p:nvSpPr>
        <p:spPr>
          <a:xfrm>
            <a:off x="838200" y="2086707"/>
            <a:ext cx="5181600" cy="4090255"/>
          </a:xfrm>
          <a:solidFill>
            <a:schemeClr val="bg1"/>
          </a:solidFill>
        </p:spPr>
        <p:txBody>
          <a:bodyPr lIns="540000" tIns="540000" rIns="540000" bIns="540000"/>
          <a:lstStyle>
            <a:lvl1pPr marL="228600" indent="-228600">
              <a:buClr>
                <a:srgbClr val="C00000"/>
              </a:buClr>
              <a:buFont typeface="Arial" panose="020B0604020202020204" pitchFamily="34" charset="0"/>
              <a:buChar char="•"/>
              <a:defRPr sz="1800" baseline="0">
                <a:solidFill>
                  <a:srgbClr val="293770"/>
                </a:solidFill>
              </a:defRPr>
            </a:lvl1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740529C-9FF4-F04A-A22C-9FB4BAEE42C3}"/>
              </a:ext>
            </a:extLst>
          </p:cNvPr>
          <p:cNvSpPr>
            <a:spLocks noGrp="1"/>
          </p:cNvSpPr>
          <p:nvPr>
            <p:ph sz="half" idx="2"/>
          </p:nvPr>
        </p:nvSpPr>
        <p:spPr>
          <a:xfrm>
            <a:off x="6172200" y="2086707"/>
            <a:ext cx="5181600" cy="4090256"/>
          </a:xfrm>
          <a:solidFill>
            <a:schemeClr val="bg1"/>
          </a:solidFill>
        </p:spPr>
        <p:txBody>
          <a:bodyPr lIns="360000" tIns="360000" rIns="360000" bIns="360000"/>
          <a:lstStyle>
            <a:lvl1pPr>
              <a:defRPr sz="1800" baseline="0"/>
            </a:lvl1pPr>
          </a:lstStyle>
          <a:p>
            <a:pPr lvl="0"/>
            <a:r>
              <a:rPr lang="fr-FR"/>
              <a:t>Cliquez pour modifier les styles du texte du masque</a:t>
            </a:r>
          </a:p>
        </p:txBody>
      </p:sp>
    </p:spTree>
    <p:extLst>
      <p:ext uri="{BB962C8B-B14F-4D97-AF65-F5344CB8AC3E}">
        <p14:creationId xmlns:p14="http://schemas.microsoft.com/office/powerpoint/2010/main" val="1046767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et Text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41C2E-11EC-9F4B-9A0A-1C23278864E4}"/>
              </a:ext>
            </a:extLst>
          </p:cNvPr>
          <p:cNvSpPr>
            <a:spLocks noGrp="1"/>
          </p:cNvSpPr>
          <p:nvPr>
            <p:ph type="title"/>
          </p:nvPr>
        </p:nvSpPr>
        <p:spPr>
          <a:xfrm>
            <a:off x="832338" y="1180744"/>
            <a:ext cx="4419284" cy="2826965"/>
          </a:xfrm>
        </p:spPr>
        <p:txBody>
          <a:bodyPr lIns="0" anchor="t" anchorCtr="0">
            <a:normAutofit/>
          </a:bodyPr>
          <a:lstStyle>
            <a:lvl1pPr>
              <a:defRPr sz="4200" baseline="0">
                <a:solidFill>
                  <a:srgbClr val="1C2A5A"/>
                </a:solidFill>
              </a:defRPr>
            </a:lvl1pPr>
          </a:lstStyle>
          <a:p>
            <a:r>
              <a:rPr lang="fr-FR"/>
              <a:t>Modifiez le style du titre</a:t>
            </a:r>
            <a:endParaRPr lang="fr-FR" dirty="0"/>
          </a:p>
        </p:txBody>
      </p:sp>
      <p:sp>
        <p:nvSpPr>
          <p:cNvPr id="6" name="Rectangle 5">
            <a:extLst>
              <a:ext uri="{FF2B5EF4-FFF2-40B4-BE49-F238E27FC236}">
                <a16:creationId xmlns:a16="http://schemas.microsoft.com/office/drawing/2014/main" id="{E455AB06-FD1B-A143-9D12-F6B1D43CE20B}"/>
              </a:ext>
            </a:extLst>
          </p:cNvPr>
          <p:cNvSpPr/>
          <p:nvPr userDrawn="1"/>
        </p:nvSpPr>
        <p:spPr>
          <a:xfrm>
            <a:off x="6091881" y="1"/>
            <a:ext cx="6100119"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space réservé du texte 13">
            <a:extLst>
              <a:ext uri="{FF2B5EF4-FFF2-40B4-BE49-F238E27FC236}">
                <a16:creationId xmlns:a16="http://schemas.microsoft.com/office/drawing/2014/main" id="{1B1CC297-EEF5-B64D-8A21-A059F89E5C5F}"/>
              </a:ext>
            </a:extLst>
          </p:cNvPr>
          <p:cNvSpPr>
            <a:spLocks noGrp="1"/>
          </p:cNvSpPr>
          <p:nvPr>
            <p:ph type="body" sz="quarter" idx="10"/>
          </p:nvPr>
        </p:nvSpPr>
        <p:spPr>
          <a:xfrm>
            <a:off x="7084540" y="1180744"/>
            <a:ext cx="4114800" cy="4749793"/>
          </a:xfrm>
        </p:spPr>
        <p:txBody>
          <a:bodyPr/>
          <a:lstStyle/>
          <a:p>
            <a:pPr lvl="0"/>
            <a:r>
              <a:rPr lang="fr-FR"/>
              <a:t>Cliquez pour modifier les styles du texte du masque</a:t>
            </a:r>
          </a:p>
        </p:txBody>
      </p:sp>
    </p:spTree>
    <p:extLst>
      <p:ext uri="{BB962C8B-B14F-4D97-AF65-F5344CB8AC3E}">
        <p14:creationId xmlns:p14="http://schemas.microsoft.com/office/powerpoint/2010/main" val="713336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3678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Texte, Imag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10AAC3-D4B9-FF48-AD36-6D709A4550C0}"/>
              </a:ext>
            </a:extLst>
          </p:cNvPr>
          <p:cNvSpPr>
            <a:spLocks noGrp="1"/>
          </p:cNvSpPr>
          <p:nvPr>
            <p:ph type="title"/>
          </p:nvPr>
        </p:nvSpPr>
        <p:spPr>
          <a:xfrm>
            <a:off x="842105" y="844061"/>
            <a:ext cx="3929920" cy="1629507"/>
          </a:xfrm>
        </p:spPr>
        <p:txBody>
          <a:bodyPr lIns="0" anchor="b">
            <a:normAutofit/>
          </a:bodyPr>
          <a:lstStyle>
            <a:lvl1pPr>
              <a:defRPr sz="3600" baseline="0">
                <a:solidFill>
                  <a:srgbClr val="1C2A5A"/>
                </a:solidFill>
              </a:defRPr>
            </a:lvl1pPr>
          </a:lstStyle>
          <a:p>
            <a:r>
              <a:rPr lang="fr-FR"/>
              <a:t>Modifiez le style du titre</a:t>
            </a:r>
            <a:endParaRPr lang="fr-FR" dirty="0"/>
          </a:p>
        </p:txBody>
      </p:sp>
      <p:sp>
        <p:nvSpPr>
          <p:cNvPr id="3" name="Espace réservé pour une image  2">
            <a:extLst>
              <a:ext uri="{FF2B5EF4-FFF2-40B4-BE49-F238E27FC236}">
                <a16:creationId xmlns:a16="http://schemas.microsoft.com/office/drawing/2014/main" id="{2ABD5C50-3698-D345-86AA-C3ED1275BE28}"/>
              </a:ext>
            </a:extLst>
          </p:cNvPr>
          <p:cNvSpPr>
            <a:spLocks noGrp="1"/>
          </p:cNvSpPr>
          <p:nvPr>
            <p:ph type="pic" idx="1"/>
          </p:nvPr>
        </p:nvSpPr>
        <p:spPr>
          <a:xfrm>
            <a:off x="5918886" y="1"/>
            <a:ext cx="6273114" cy="68484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FR" dirty="0"/>
          </a:p>
        </p:txBody>
      </p:sp>
      <p:sp>
        <p:nvSpPr>
          <p:cNvPr id="10" name="Espace réservé du texte 9">
            <a:extLst>
              <a:ext uri="{FF2B5EF4-FFF2-40B4-BE49-F238E27FC236}">
                <a16:creationId xmlns:a16="http://schemas.microsoft.com/office/drawing/2014/main" id="{9E5B6747-38B7-E541-92D5-1B025FF0A87B}"/>
              </a:ext>
            </a:extLst>
          </p:cNvPr>
          <p:cNvSpPr>
            <a:spLocks noGrp="1"/>
          </p:cNvSpPr>
          <p:nvPr>
            <p:ph type="body" sz="quarter" idx="10"/>
          </p:nvPr>
        </p:nvSpPr>
        <p:spPr>
          <a:xfrm>
            <a:off x="842105" y="2860766"/>
            <a:ext cx="3929920" cy="3147922"/>
          </a:xfrm>
        </p:spPr>
        <p:txBody>
          <a:bodyPr lIns="0"/>
          <a:lstStyle/>
          <a:p>
            <a:pPr lvl="0"/>
            <a:r>
              <a:rPr lang="fr-FR"/>
              <a:t>Cliquez pour modifier les styles du texte du masque</a:t>
            </a:r>
          </a:p>
        </p:txBody>
      </p:sp>
    </p:spTree>
    <p:extLst>
      <p:ext uri="{BB962C8B-B14F-4D97-AF65-F5344CB8AC3E}">
        <p14:creationId xmlns:p14="http://schemas.microsoft.com/office/powerpoint/2010/main" val="1130724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DE80731-9F58-9548-A14F-953ADFD3D201}"/>
              </a:ext>
            </a:extLst>
          </p:cNvPr>
          <p:cNvSpPr>
            <a:spLocks noGrp="1"/>
          </p:cNvSpPr>
          <p:nvPr>
            <p:ph type="title"/>
          </p:nvPr>
        </p:nvSpPr>
        <p:spPr>
          <a:xfrm>
            <a:off x="838200" y="843695"/>
            <a:ext cx="10515600" cy="1069365"/>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7BF7BB8D-D91B-F54C-9C91-8E9ACFCDAA2D}"/>
              </a:ext>
            </a:extLst>
          </p:cNvPr>
          <p:cNvSpPr>
            <a:spLocks noGrp="1"/>
          </p:cNvSpPr>
          <p:nvPr>
            <p:ph type="body" idx="1"/>
          </p:nvPr>
        </p:nvSpPr>
        <p:spPr>
          <a:xfrm>
            <a:off x="838200" y="2180493"/>
            <a:ext cx="10515600" cy="3739662"/>
          </a:xfrm>
          <a:prstGeom prst="rect">
            <a:avLst/>
          </a:prstGeom>
        </p:spPr>
        <p:txBody>
          <a:bodyPr vert="horz" lIns="91440" tIns="45720" rIns="91440" bIns="45720" rtlCol="0">
            <a:normAutofit/>
          </a:bodyPr>
          <a:lstStyle/>
          <a:p>
            <a:r>
              <a:rPr lang="fr-FR" dirty="0"/>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DF26DBF-C465-FB4C-9543-B18A7A607B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B0386-5CBB-654E-BDB0-D2154DA8B321}" type="datetimeFigureOut">
              <a:rPr lang="fr-FR" smtClean="0"/>
              <a:t>28/05/2026</a:t>
            </a:fld>
            <a:endParaRPr lang="fr-FR"/>
          </a:p>
        </p:txBody>
      </p:sp>
      <p:sp>
        <p:nvSpPr>
          <p:cNvPr id="6" name="Espace réservé du numéro de diapositive 5">
            <a:extLst>
              <a:ext uri="{FF2B5EF4-FFF2-40B4-BE49-F238E27FC236}">
                <a16:creationId xmlns:a16="http://schemas.microsoft.com/office/drawing/2014/main" id="{0BCDF598-0D79-7642-8680-415080533D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7FD2D-7E0E-C94B-890C-2BDC1A4A800A}" type="slidenum">
              <a:rPr lang="fr-FR" smtClean="0"/>
              <a:t>‹N°›</a:t>
            </a:fld>
            <a:endParaRPr lang="fr-FR"/>
          </a:p>
        </p:txBody>
      </p:sp>
      <p:pic>
        <p:nvPicPr>
          <p:cNvPr id="7" name="Image 6">
            <a:extLst>
              <a:ext uri="{FF2B5EF4-FFF2-40B4-BE49-F238E27FC236}">
                <a16:creationId xmlns:a16="http://schemas.microsoft.com/office/drawing/2014/main" id="{A3983522-30EE-394B-A9F1-76FD4947B85B}"/>
              </a:ext>
            </a:extLst>
          </p:cNvPr>
          <p:cNvPicPr>
            <a:picLocks noChangeAspect="1"/>
          </p:cNvPicPr>
          <p:nvPr userDrawn="1"/>
        </p:nvPicPr>
        <p:blipFill>
          <a:blip r:embed="rId10"/>
          <a:stretch>
            <a:fillRect/>
          </a:stretch>
        </p:blipFill>
        <p:spPr>
          <a:xfrm>
            <a:off x="720969" y="266219"/>
            <a:ext cx="2760785" cy="295251"/>
          </a:xfrm>
          <a:prstGeom prst="rect">
            <a:avLst/>
          </a:prstGeom>
        </p:spPr>
      </p:pic>
    </p:spTree>
    <p:extLst>
      <p:ext uri="{BB962C8B-B14F-4D97-AF65-F5344CB8AC3E}">
        <p14:creationId xmlns:p14="http://schemas.microsoft.com/office/powerpoint/2010/main" val="2192629369"/>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51" r:id="rId4"/>
    <p:sldLayoutId id="2147483652" r:id="rId5"/>
    <p:sldLayoutId id="2147483654" r:id="rId6"/>
    <p:sldLayoutId id="2147483655" r:id="rId7"/>
    <p:sldLayoutId id="2147483657" r:id="rId8"/>
  </p:sldLayoutIdLst>
  <p:txStyles>
    <p:titleStyle>
      <a:lvl1pPr algn="l" defTabSz="914400" rtl="0" eaLnBrk="1" latinLnBrk="0" hangingPunct="1">
        <a:lnSpc>
          <a:spcPct val="90000"/>
        </a:lnSpc>
        <a:spcBef>
          <a:spcPct val="0"/>
        </a:spcBef>
        <a:buNone/>
        <a:defRPr sz="3600" kern="1200" cap="all" baseline="0">
          <a:solidFill>
            <a:srgbClr val="161D3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baseline="0">
          <a:solidFill>
            <a:srgbClr val="161D3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view.officeapps.live.com/op/view.aspx?src=https%3A%2F%2Fbosa.belgium.be%2Fsites%2Fdefault%2Ffiles%2Fcontent%2Fdocuments%2Fmarch%25C3%25A9.impliquant.traitement.DP_.docx&amp;wdOrigin=BROWSELINK" TargetMode="External"/><Relationship Id="rId2" Type="http://schemas.openxmlformats.org/officeDocument/2006/relationships/hyperlink" Target="https://bosa.belgium.be/fr/themes/marches-publics/templates/documents-relatifs-la-procedure#anchor-3"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commission.europa.eu/law/law-topic/data-protection/international-dimension-data-protection/adequacy-decisions_en?swcfpc=1&amp;prefLang=fr"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hyperlink" Target="https://www.ejustice.just.fgov.be/cgi_loi/article.pl?language=fr&amp;sum_date=&amp;pd_search=2013-03-29&amp;numac_search=2013A11134&amp;page=1&amp;lg_txt=F&amp;caller=list&amp;2013A11134=0&amp;trier=promulgation&amp;dt=CODE+DE+DROIT+ECONOMIQUE&amp;fr=f&amp;choix1=et&amp;choix2=et#Art.XI.332/5" TargetMode="External"/><Relationship Id="rId2" Type="http://schemas.openxmlformats.org/officeDocument/2006/relationships/hyperlink" Target="https://www.ejustice.just.fgov.be/cgi_loi/article.pl?language=fr&amp;sum_date=&amp;pd_search=2013-03-29&amp;numac_search=2013A11134&amp;page=1&amp;lg_txt=F&amp;caller=list&amp;2013A11134=0&amp;trier=promulgation&amp;dt=CODE+DE+DROIT+ECONOMIQUE&amp;fr=f&amp;choix1=et&amp;choix2=et#Art.XI.332/3" TargetMode="Externa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hyperlink" Target="mailto:ge@resolved.law"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march&#233;spublics.be/" TargetMode="External"/><Relationship Id="rId4" Type="http://schemas.openxmlformats.org/officeDocument/2006/relationships/hyperlink" Target="http://www.resolved.la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B3FDC18-3DD1-4F0F-B477-28C5813810C2}"/>
              </a:ext>
            </a:extLst>
          </p:cNvPr>
          <p:cNvSpPr txBox="1"/>
          <p:nvPr/>
        </p:nvSpPr>
        <p:spPr>
          <a:xfrm>
            <a:off x="2313229" y="5103745"/>
            <a:ext cx="7565541" cy="1015663"/>
          </a:xfrm>
          <a:prstGeom prst="rect">
            <a:avLst/>
          </a:prstGeom>
          <a:noFill/>
        </p:spPr>
        <p:txBody>
          <a:bodyPr wrap="square" rtlCol="0">
            <a:spAutoFit/>
          </a:bodyPr>
          <a:lstStyle/>
          <a:p>
            <a:pPr algn="ctr"/>
            <a:r>
              <a:rPr lang="fr-FR" sz="2000" b="1" cap="all" dirty="0">
                <a:solidFill>
                  <a:schemeClr val="bg1"/>
                </a:solidFill>
              </a:rPr>
              <a:t>TENDER EXPERT DAY V</a:t>
            </a:r>
          </a:p>
          <a:p>
            <a:pPr algn="ctr"/>
            <a:r>
              <a:rPr lang="fr-FR" sz="2000" b="1" cap="all" dirty="0">
                <a:solidFill>
                  <a:schemeClr val="bg1"/>
                </a:solidFill>
              </a:rPr>
              <a:t>28 mai 26 – LOUVAIN-LA-NEUVE</a:t>
            </a:r>
          </a:p>
          <a:p>
            <a:pPr algn="ctr"/>
            <a:r>
              <a:rPr lang="fr-FR" sz="2000" b="1" dirty="0">
                <a:solidFill>
                  <a:schemeClr val="bg1"/>
                </a:solidFill>
              </a:rPr>
              <a:t>« RÉGLEMENTATIONS SATELLITES » AUX MARCHES PUBLICS</a:t>
            </a:r>
            <a:endParaRPr lang="fr-BE" sz="2000" b="1" dirty="0">
              <a:solidFill>
                <a:schemeClr val="bg1"/>
              </a:solidFill>
            </a:endParaRPr>
          </a:p>
        </p:txBody>
      </p:sp>
    </p:spTree>
    <p:extLst>
      <p:ext uri="{BB962C8B-B14F-4D97-AF65-F5344CB8AC3E}">
        <p14:creationId xmlns:p14="http://schemas.microsoft.com/office/powerpoint/2010/main" val="2264374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118E6-C3EC-A9BA-1B57-C9455FAD53A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85BB3AF-BF4F-01F9-30D9-47269039A17B}"/>
              </a:ext>
            </a:extLst>
          </p:cNvPr>
          <p:cNvSpPr>
            <a:spLocks noGrp="1"/>
          </p:cNvSpPr>
          <p:nvPr>
            <p:ph type="title"/>
          </p:nvPr>
        </p:nvSpPr>
        <p:spPr/>
        <p:txBody>
          <a:bodyPr/>
          <a:lstStyle/>
          <a:p>
            <a:r>
              <a:rPr lang="fr-FR" dirty="0"/>
              <a:t>OBLIGATIONS DE l’</a:t>
            </a:r>
            <a:r>
              <a:rPr lang="fr-FR" dirty="0" err="1"/>
              <a:t>o.E</a:t>
            </a:r>
            <a:r>
              <a:rPr lang="fr-FR" dirty="0"/>
              <a:t>.</a:t>
            </a:r>
            <a:endParaRPr lang="fr-BE" dirty="0"/>
          </a:p>
        </p:txBody>
      </p:sp>
      <p:sp>
        <p:nvSpPr>
          <p:cNvPr id="3" name="Espace réservé du contenu 2">
            <a:extLst>
              <a:ext uri="{FF2B5EF4-FFF2-40B4-BE49-F238E27FC236}">
                <a16:creationId xmlns:a16="http://schemas.microsoft.com/office/drawing/2014/main" id="{6ED1D4A5-DD9F-781E-3417-677035E28D57}"/>
              </a:ext>
            </a:extLst>
          </p:cNvPr>
          <p:cNvSpPr>
            <a:spLocks noGrp="1"/>
          </p:cNvSpPr>
          <p:nvPr>
            <p:ph idx="1"/>
          </p:nvPr>
        </p:nvSpPr>
        <p:spPr/>
        <p:txBody>
          <a:bodyPr>
            <a:normAutofit/>
          </a:bodyPr>
          <a:lstStyle/>
          <a:p>
            <a:pPr lvl="1"/>
            <a:r>
              <a:rPr lang="fr-FR" dirty="0"/>
              <a:t>agir uniquement sur instruction ;</a:t>
            </a:r>
          </a:p>
          <a:p>
            <a:pPr lvl="1"/>
            <a:r>
              <a:rPr lang="fr-FR" dirty="0"/>
              <a:t>garantir la confidentialité ;</a:t>
            </a:r>
          </a:p>
          <a:p>
            <a:pPr lvl="1"/>
            <a:r>
              <a:rPr lang="fr-FR" dirty="0"/>
              <a:t>assurer la sécurité ;</a:t>
            </a:r>
          </a:p>
          <a:p>
            <a:pPr lvl="1"/>
            <a:r>
              <a:rPr lang="fr-FR" dirty="0"/>
              <a:t>encadrer les sous-traitants ultérieurs ;</a:t>
            </a:r>
          </a:p>
          <a:p>
            <a:pPr lvl="1"/>
            <a:r>
              <a:rPr lang="fr-FR" dirty="0"/>
              <a:t>aider le responsable pour les droits des personnes ;</a:t>
            </a:r>
          </a:p>
          <a:p>
            <a:pPr lvl="1"/>
            <a:r>
              <a:rPr lang="fr-FR" dirty="0"/>
              <a:t>aider en cas de violation ;</a:t>
            </a:r>
          </a:p>
          <a:p>
            <a:pPr lvl="1"/>
            <a:r>
              <a:rPr lang="fr-FR" dirty="0"/>
              <a:t>supprimer ou restituer les données ;</a:t>
            </a:r>
          </a:p>
          <a:p>
            <a:pPr lvl="1"/>
            <a:r>
              <a:rPr lang="fr-FR" dirty="0"/>
              <a:t>permettre les audits.</a:t>
            </a:r>
          </a:p>
          <a:p>
            <a:endParaRPr lang="fr-BE" dirty="0"/>
          </a:p>
        </p:txBody>
      </p:sp>
    </p:spTree>
    <p:extLst>
      <p:ext uri="{BB962C8B-B14F-4D97-AF65-F5344CB8AC3E}">
        <p14:creationId xmlns:p14="http://schemas.microsoft.com/office/powerpoint/2010/main" val="300998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86AE50-E535-4ED5-02BD-ACE661934308}"/>
              </a:ext>
            </a:extLst>
          </p:cNvPr>
          <p:cNvSpPr>
            <a:spLocks noGrp="1"/>
          </p:cNvSpPr>
          <p:nvPr>
            <p:ph type="title"/>
          </p:nvPr>
        </p:nvSpPr>
        <p:spPr/>
        <p:txBody>
          <a:bodyPr/>
          <a:lstStyle/>
          <a:p>
            <a:r>
              <a:rPr lang="fr-FR" dirty="0"/>
              <a:t>EXEMPLES DE CLAUSES RGPD</a:t>
            </a:r>
            <a:endParaRPr lang="fr-BE" dirty="0"/>
          </a:p>
        </p:txBody>
      </p:sp>
      <p:sp>
        <p:nvSpPr>
          <p:cNvPr id="3" name="Espace réservé du contenu 2">
            <a:extLst>
              <a:ext uri="{FF2B5EF4-FFF2-40B4-BE49-F238E27FC236}">
                <a16:creationId xmlns:a16="http://schemas.microsoft.com/office/drawing/2014/main" id="{96826623-6666-0255-E08C-9EC48DFA30B2}"/>
              </a:ext>
            </a:extLst>
          </p:cNvPr>
          <p:cNvSpPr>
            <a:spLocks noGrp="1"/>
          </p:cNvSpPr>
          <p:nvPr>
            <p:ph idx="1"/>
          </p:nvPr>
        </p:nvSpPr>
        <p:spPr/>
        <p:txBody>
          <a:bodyPr/>
          <a:lstStyle/>
          <a:p>
            <a:r>
              <a:rPr lang="fr-FR" dirty="0"/>
              <a:t>Modèle de CSC du BOSA – </a:t>
            </a:r>
            <a:r>
              <a:rPr lang="fr-FR" dirty="0">
                <a:hlinkClick r:id="rId2"/>
              </a:rPr>
              <a:t>Documents relatifs à la procédure | BOSA</a:t>
            </a:r>
            <a:endParaRPr lang="fr-BE" dirty="0"/>
          </a:p>
          <a:p>
            <a:r>
              <a:rPr lang="fr-FR" dirty="0"/>
              <a:t>Annexe 1: conditions et dispositions applicables en cas de traitement de données à caractère personnel par l’adjudicataire pour le compte du pouvoir adjudicateur: </a:t>
            </a:r>
            <a:r>
              <a:rPr lang="fr-FR" dirty="0">
                <a:hlinkClick r:id="rId3"/>
              </a:rPr>
              <a:t>marché.impliquant.traitement.DP_.docx</a:t>
            </a:r>
            <a:endParaRPr lang="fr-FR" dirty="0"/>
          </a:p>
          <a:p>
            <a:r>
              <a:rPr lang="fr-FR" dirty="0"/>
              <a:t>Annexe 2: liste des traitements à réaliser, des données à traiter et des modalités de traitements</a:t>
            </a:r>
          </a:p>
          <a:p>
            <a:endParaRPr lang="fr-FR" dirty="0"/>
          </a:p>
        </p:txBody>
      </p:sp>
    </p:spTree>
    <p:extLst>
      <p:ext uri="{BB962C8B-B14F-4D97-AF65-F5344CB8AC3E}">
        <p14:creationId xmlns:p14="http://schemas.microsoft.com/office/powerpoint/2010/main" val="1568903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EE1D52-7384-B768-AF41-C9B6571FD932}"/>
              </a:ext>
            </a:extLst>
          </p:cNvPr>
          <p:cNvSpPr>
            <a:spLocks noGrp="1"/>
          </p:cNvSpPr>
          <p:nvPr>
            <p:ph type="title"/>
          </p:nvPr>
        </p:nvSpPr>
        <p:spPr/>
        <p:txBody>
          <a:bodyPr>
            <a:normAutofit fontScale="90000"/>
          </a:bodyPr>
          <a:lstStyle/>
          <a:p>
            <a:r>
              <a:rPr lang="fr-FR" dirty="0"/>
              <a:t>LE RGPD PEUT IMPLIQUER UN CONTRÔLE </a:t>
            </a:r>
            <a:r>
              <a:rPr lang="fr-FR" dirty="0" err="1"/>
              <a:t>DèS</a:t>
            </a:r>
            <a:r>
              <a:rPr lang="fr-FR" dirty="0"/>
              <a:t> LA PASSATION DU MARCHE</a:t>
            </a:r>
            <a:endParaRPr lang="fr-BE" dirty="0"/>
          </a:p>
        </p:txBody>
      </p:sp>
      <p:sp>
        <p:nvSpPr>
          <p:cNvPr id="3" name="Espace réservé du contenu 2">
            <a:extLst>
              <a:ext uri="{FF2B5EF4-FFF2-40B4-BE49-F238E27FC236}">
                <a16:creationId xmlns:a16="http://schemas.microsoft.com/office/drawing/2014/main" id="{A2021087-CFCC-01CE-19FF-CD7F63326A08}"/>
              </a:ext>
            </a:extLst>
          </p:cNvPr>
          <p:cNvSpPr>
            <a:spLocks noGrp="1"/>
          </p:cNvSpPr>
          <p:nvPr>
            <p:ph idx="1"/>
          </p:nvPr>
        </p:nvSpPr>
        <p:spPr/>
        <p:txBody>
          <a:bodyPr/>
          <a:lstStyle/>
          <a:p>
            <a:r>
              <a:rPr lang="fr-FR" dirty="0"/>
              <a:t>Critère de sélection qualitative (capacité technique) (norme ISO 27001 - norme internationale pour la sécurité des systèmes d'information – ou équivalent)</a:t>
            </a:r>
          </a:p>
          <a:p>
            <a:r>
              <a:rPr lang="fr-FR" dirty="0"/>
              <a:t>Exigence de régularité (substantielle): documents à joindre à l’offre</a:t>
            </a:r>
          </a:p>
          <a:p>
            <a:r>
              <a:rPr lang="fr-FR" dirty="0"/>
              <a:t>Critère d’attribution en lien avec le traitement RGPD des données</a:t>
            </a:r>
            <a:endParaRPr lang="fr-BE" dirty="0"/>
          </a:p>
        </p:txBody>
      </p:sp>
    </p:spTree>
    <p:extLst>
      <p:ext uri="{BB962C8B-B14F-4D97-AF65-F5344CB8AC3E}">
        <p14:creationId xmlns:p14="http://schemas.microsoft.com/office/powerpoint/2010/main" val="3799311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32B79-8FBC-32CB-B310-87515082270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E04EA3F-A153-ECFE-7380-9479392ABF17}"/>
              </a:ext>
            </a:extLst>
          </p:cNvPr>
          <p:cNvSpPr>
            <a:spLocks noGrp="1"/>
          </p:cNvSpPr>
          <p:nvPr>
            <p:ph type="title"/>
          </p:nvPr>
        </p:nvSpPr>
        <p:spPr/>
        <p:txBody>
          <a:bodyPr/>
          <a:lstStyle/>
          <a:p>
            <a:r>
              <a:rPr lang="fr-FR" dirty="0"/>
              <a:t>TRANSFERT DE DONNEES VERS DES PAYS TIERS à l’UE</a:t>
            </a:r>
            <a:endParaRPr lang="fr-BE" dirty="0"/>
          </a:p>
        </p:txBody>
      </p:sp>
      <p:sp>
        <p:nvSpPr>
          <p:cNvPr id="3" name="Espace réservé du contenu 2">
            <a:extLst>
              <a:ext uri="{FF2B5EF4-FFF2-40B4-BE49-F238E27FC236}">
                <a16:creationId xmlns:a16="http://schemas.microsoft.com/office/drawing/2014/main" id="{56739629-8EDB-74FA-DBFC-B11168412BFA}"/>
              </a:ext>
            </a:extLst>
          </p:cNvPr>
          <p:cNvSpPr>
            <a:spLocks noGrp="1"/>
          </p:cNvSpPr>
          <p:nvPr>
            <p:ph idx="1"/>
          </p:nvPr>
        </p:nvSpPr>
        <p:spPr/>
        <p:txBody>
          <a:bodyPr>
            <a:normAutofit/>
          </a:bodyPr>
          <a:lstStyle/>
          <a:p>
            <a:r>
              <a:rPr lang="fr-FR" dirty="0"/>
              <a:t>Principe = pas de transfert hors UE (art. 44 RGPD)</a:t>
            </a:r>
          </a:p>
          <a:p>
            <a:r>
              <a:rPr lang="fr-FR" dirty="0"/>
              <a:t>Exceptions: </a:t>
            </a:r>
          </a:p>
          <a:p>
            <a:pPr lvl="2">
              <a:buFont typeface="Wingdings" panose="05000000000000000000" pitchFamily="2" charset="2"/>
              <a:buChar char="q"/>
            </a:pPr>
            <a:r>
              <a:rPr lang="fr-FR" sz="1800" dirty="0"/>
              <a:t>  Décision d’adéquation Commission UE (art. 45 RGPD)</a:t>
            </a:r>
          </a:p>
          <a:p>
            <a:pPr marL="1257300" lvl="4" indent="-342900">
              <a:buFont typeface="Wingdings" panose="05000000000000000000" pitchFamily="2" charset="2"/>
              <a:buChar char="q"/>
            </a:pPr>
            <a:r>
              <a:rPr lang="fr-FR" dirty="0"/>
              <a:t>Garanties appropriées (art. 46 RGPD)</a:t>
            </a:r>
          </a:p>
          <a:p>
            <a:pPr marL="1257300" lvl="4" indent="-342900">
              <a:buFont typeface="Wingdings" panose="05000000000000000000" pitchFamily="2" charset="2"/>
              <a:buChar char="q"/>
            </a:pPr>
            <a:r>
              <a:rPr lang="fr-FR" dirty="0"/>
              <a:t>Situations particulières (art. 49 RGPD) : situations exceptionnelles et ponctuelles (généralement pas applicables à un MP)</a:t>
            </a:r>
          </a:p>
          <a:p>
            <a:pPr marL="0" indent="0" algn="ctr">
              <a:buNone/>
            </a:pPr>
            <a:endParaRPr lang="fr-BE" dirty="0"/>
          </a:p>
        </p:txBody>
      </p:sp>
    </p:spTree>
    <p:extLst>
      <p:ext uri="{BB962C8B-B14F-4D97-AF65-F5344CB8AC3E}">
        <p14:creationId xmlns:p14="http://schemas.microsoft.com/office/powerpoint/2010/main" val="1642340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335FF-35AD-B8B2-1589-97FF3FDC57F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70A8379-C1A4-1741-D4BF-0C44B2EBFDD7}"/>
              </a:ext>
            </a:extLst>
          </p:cNvPr>
          <p:cNvSpPr>
            <a:spLocks noGrp="1"/>
          </p:cNvSpPr>
          <p:nvPr>
            <p:ph type="title"/>
          </p:nvPr>
        </p:nvSpPr>
        <p:spPr/>
        <p:txBody>
          <a:bodyPr/>
          <a:lstStyle/>
          <a:p>
            <a:r>
              <a:rPr lang="fr-FR" dirty="0"/>
              <a:t>décision d’adéquation de la Commission UE</a:t>
            </a:r>
            <a:endParaRPr lang="fr-BE" dirty="0"/>
          </a:p>
        </p:txBody>
      </p:sp>
      <p:sp>
        <p:nvSpPr>
          <p:cNvPr id="3" name="Espace réservé du contenu 2">
            <a:extLst>
              <a:ext uri="{FF2B5EF4-FFF2-40B4-BE49-F238E27FC236}">
                <a16:creationId xmlns:a16="http://schemas.microsoft.com/office/drawing/2014/main" id="{3570F400-3416-1089-9A9F-B8B8155E93B7}"/>
              </a:ext>
            </a:extLst>
          </p:cNvPr>
          <p:cNvSpPr>
            <a:spLocks noGrp="1"/>
          </p:cNvSpPr>
          <p:nvPr>
            <p:ph idx="1"/>
          </p:nvPr>
        </p:nvSpPr>
        <p:spPr/>
        <p:txBody>
          <a:bodyPr>
            <a:normAutofit/>
          </a:bodyPr>
          <a:lstStyle/>
          <a:p>
            <a:r>
              <a:rPr lang="fr-FR" dirty="0"/>
              <a:t>Art.45 RGPD = décision d’adéquation de la Commission UE confirmant niveau de protection adéquat</a:t>
            </a:r>
          </a:p>
          <a:p>
            <a:pPr marL="0" indent="0" algn="ctr">
              <a:buNone/>
            </a:pPr>
            <a:r>
              <a:rPr lang="fr-BE" dirty="0">
                <a:hlinkClick r:id="rId2"/>
              </a:rPr>
              <a:t>https://commission.europa.eu/law/law-topic/data-protection/international-dimension-data-protection/adequacy-decisions_en?swcfpc=1&amp;prefLang=fr</a:t>
            </a:r>
            <a:r>
              <a:rPr lang="fr-BE" dirty="0"/>
              <a:t> </a:t>
            </a:r>
          </a:p>
          <a:p>
            <a:pPr marL="0" indent="0" algn="ctr">
              <a:buNone/>
            </a:pPr>
            <a:endParaRPr lang="fr-BE" dirty="0"/>
          </a:p>
          <a:p>
            <a:pPr marL="0" algn="l" rtl="0" eaLnBrk="1" fontAlgn="ctr" latinLnBrk="0" hangingPunct="1">
              <a:buNone/>
            </a:pPr>
            <a:r>
              <a:rPr lang="fr-BE" sz="1900" b="0" i="0" u="none" strike="noStrike" kern="1200" dirty="0">
                <a:solidFill>
                  <a:srgbClr val="1C2A59"/>
                </a:solidFill>
                <a:effectLst/>
                <a:latin typeface="Calibri" panose="020F0502020204030204" pitchFamily="34" charset="0"/>
              </a:rPr>
              <a:t>AUTORISATIONS COMPLETES: Andorre, Argentine, Brésil,</a:t>
            </a:r>
            <a:r>
              <a:rPr lang="fr-BE" sz="3900" dirty="0">
                <a:latin typeface="Arial" panose="020B0604020202020204" pitchFamily="34" charset="0"/>
              </a:rPr>
              <a:t> </a:t>
            </a:r>
            <a:r>
              <a:rPr lang="fr-BE" sz="1900" b="0" i="0" u="none" strike="noStrike" kern="1200" dirty="0">
                <a:solidFill>
                  <a:srgbClr val="1C2A59"/>
                </a:solidFill>
                <a:effectLst/>
                <a:latin typeface="Calibri" panose="020F0502020204030204" pitchFamily="34" charset="0"/>
              </a:rPr>
              <a:t>Corée du Sud, Guernesey, Île de Man, Îles Féroé, Israël, Japon, Jersey, Nouvelle-Zélande, Royaume-Uni, Suisse, Uruguay</a:t>
            </a:r>
          </a:p>
          <a:p>
            <a:pPr marL="0" indent="0" algn="ctr">
              <a:buNone/>
            </a:pPr>
            <a:endParaRPr lang="fr-BE" dirty="0"/>
          </a:p>
        </p:txBody>
      </p:sp>
    </p:spTree>
    <p:extLst>
      <p:ext uri="{BB962C8B-B14F-4D97-AF65-F5344CB8AC3E}">
        <p14:creationId xmlns:p14="http://schemas.microsoft.com/office/powerpoint/2010/main" val="498314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0DF0F-B136-BF72-214F-6D2A85E3F15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4786250-2C7C-06FA-A738-8C67E188F03C}"/>
              </a:ext>
            </a:extLst>
          </p:cNvPr>
          <p:cNvSpPr>
            <a:spLocks noGrp="1"/>
          </p:cNvSpPr>
          <p:nvPr>
            <p:ph type="title"/>
          </p:nvPr>
        </p:nvSpPr>
        <p:spPr/>
        <p:txBody>
          <a:bodyPr/>
          <a:lstStyle/>
          <a:p>
            <a:r>
              <a:rPr lang="fr-FR" dirty="0"/>
              <a:t>décision d’adéquation de la Commission UE</a:t>
            </a:r>
            <a:endParaRPr lang="fr-BE" dirty="0"/>
          </a:p>
        </p:txBody>
      </p:sp>
      <p:sp>
        <p:nvSpPr>
          <p:cNvPr id="3" name="Espace réservé du contenu 2">
            <a:extLst>
              <a:ext uri="{FF2B5EF4-FFF2-40B4-BE49-F238E27FC236}">
                <a16:creationId xmlns:a16="http://schemas.microsoft.com/office/drawing/2014/main" id="{5BFDC7C9-DB30-3496-5E84-E34B2F3129BF}"/>
              </a:ext>
            </a:extLst>
          </p:cNvPr>
          <p:cNvSpPr>
            <a:spLocks noGrp="1"/>
          </p:cNvSpPr>
          <p:nvPr>
            <p:ph idx="1"/>
          </p:nvPr>
        </p:nvSpPr>
        <p:spPr/>
        <p:txBody>
          <a:bodyPr>
            <a:normAutofit fontScale="92500" lnSpcReduction="20000"/>
          </a:bodyPr>
          <a:lstStyle/>
          <a:p>
            <a:pPr marL="114300" indent="-342900" algn="l" rtl="0" eaLnBrk="1" fontAlgn="ctr" latinLnBrk="0" hangingPunct="1">
              <a:buFontTx/>
              <a:buChar char="-"/>
            </a:pPr>
            <a:r>
              <a:rPr lang="fr-BE" sz="1900" dirty="0">
                <a:solidFill>
                  <a:srgbClr val="1C2A59"/>
                </a:solidFill>
                <a:latin typeface="Calibri" panose="020F0502020204030204" pitchFamily="34" charset="0"/>
              </a:rPr>
              <a:t>AUTORISATIONS PARTIELLES: </a:t>
            </a:r>
          </a:p>
          <a:p>
            <a:pPr lvl="2" fontAlgn="ctr"/>
            <a:r>
              <a:rPr lang="fr-BE" sz="1700" dirty="0">
                <a:solidFill>
                  <a:srgbClr val="1C2A59"/>
                </a:solidFill>
                <a:latin typeface="Calibri" panose="020F0502020204030204" pitchFamily="34" charset="0"/>
              </a:rPr>
              <a:t>Etats-Unis (</a:t>
            </a:r>
            <a:r>
              <a:rPr lang="fr-FR" sz="1700" dirty="0">
                <a:solidFill>
                  <a:srgbClr val="1C2A59"/>
                </a:solidFill>
                <a:latin typeface="Calibri" panose="020F0502020204030204" pitchFamily="34" charset="0"/>
              </a:rPr>
              <a:t>Limité aux entreprises certifiées « EU-US Data </a:t>
            </a:r>
            <a:r>
              <a:rPr lang="fr-FR" sz="1700" dirty="0" err="1">
                <a:solidFill>
                  <a:srgbClr val="1C2A59"/>
                </a:solidFill>
                <a:latin typeface="Calibri" panose="020F0502020204030204" pitchFamily="34" charset="0"/>
              </a:rPr>
              <a:t>Privacy</a:t>
            </a:r>
            <a:r>
              <a:rPr lang="fr-FR" sz="1700" dirty="0">
                <a:solidFill>
                  <a:srgbClr val="1C2A59"/>
                </a:solidFill>
                <a:latin typeface="Calibri" panose="020F0502020204030204" pitchFamily="34" charset="0"/>
              </a:rPr>
              <a:t> Framework »)</a:t>
            </a:r>
            <a:r>
              <a:rPr lang="fr-BE" sz="1700" dirty="0">
                <a:solidFill>
                  <a:srgbClr val="1C2A59"/>
                </a:solidFill>
                <a:latin typeface="Calibri" panose="020F0502020204030204" pitchFamily="34" charset="0"/>
              </a:rPr>
              <a:t> </a:t>
            </a:r>
          </a:p>
          <a:p>
            <a:pPr lvl="2" fontAlgn="ctr"/>
            <a:r>
              <a:rPr lang="fr-BE" sz="1700" dirty="0">
                <a:solidFill>
                  <a:srgbClr val="1C2A59"/>
                </a:solidFill>
                <a:latin typeface="Calibri" panose="020F0502020204030204" pitchFamily="34" charset="0"/>
              </a:rPr>
              <a:t>Canada (</a:t>
            </a:r>
            <a:r>
              <a:rPr lang="fr-FR" sz="1700" dirty="0">
                <a:solidFill>
                  <a:srgbClr val="1C2A59"/>
                </a:solidFill>
                <a:latin typeface="Calibri" panose="020F0502020204030204" pitchFamily="34" charset="0"/>
              </a:rPr>
              <a:t>Limité aux organisations commerciales soumises à la LPRPDE/PIPEDA)</a:t>
            </a:r>
          </a:p>
          <a:p>
            <a:pPr marL="266700" indent="-266700" algn="l" rtl="0" eaLnBrk="1" fontAlgn="ctr" latinLnBrk="0" hangingPunct="1">
              <a:buFontTx/>
              <a:buChar char="-"/>
            </a:pPr>
            <a:r>
              <a:rPr lang="fr-FR" sz="1900" dirty="0">
                <a:solidFill>
                  <a:srgbClr val="1C2A59"/>
                </a:solidFill>
                <a:latin typeface="Calibri" panose="020F0502020204030204" pitchFamily="34" charset="0"/>
              </a:rPr>
              <a:t>Grands opérateurs TECH sont certifiés mais restent soumis à la règlementation américaine avec des risques de divulgation.</a:t>
            </a:r>
          </a:p>
          <a:p>
            <a:pPr marL="114300" indent="-342900" algn="l" rtl="0" eaLnBrk="1" fontAlgn="ctr" latinLnBrk="0" hangingPunct="1">
              <a:buFontTx/>
              <a:buChar char="-"/>
            </a:pPr>
            <a:r>
              <a:rPr lang="fr-FR" sz="1900" dirty="0">
                <a:solidFill>
                  <a:srgbClr val="1C2A59"/>
                </a:solidFill>
                <a:latin typeface="Calibri" panose="020F0502020204030204" pitchFamily="34" charset="0"/>
              </a:rPr>
              <a:t>Pour éviter les risques, les CSC peuvent donc imposer en plus:</a:t>
            </a:r>
          </a:p>
          <a:p>
            <a:pPr marL="1028700" lvl="2" indent="-342900" fontAlgn="ctr"/>
            <a:r>
              <a:rPr lang="fr-FR" sz="1400" dirty="0"/>
              <a:t>hébergement UE obligatoire </a:t>
            </a:r>
          </a:p>
          <a:p>
            <a:pPr marL="1028700" lvl="2" indent="-342900" fontAlgn="ctr"/>
            <a:r>
              <a:rPr lang="fr-FR" sz="1400" dirty="0"/>
              <a:t>absence d’accès administrateur/maintenance hors UE </a:t>
            </a:r>
          </a:p>
          <a:p>
            <a:pPr marL="1028700" lvl="2" indent="-342900" fontAlgn="ctr"/>
            <a:r>
              <a:rPr lang="fr-FR" sz="1400" dirty="0"/>
              <a:t>chiffrement avec clés détenues par l’autorité publique </a:t>
            </a:r>
          </a:p>
          <a:p>
            <a:pPr marL="1028700" lvl="2" indent="-342900" fontAlgn="ctr"/>
            <a:r>
              <a:rPr lang="fr-FR" sz="1400" dirty="0"/>
              <a:t>sous-traitants exclusivement européens </a:t>
            </a:r>
          </a:p>
          <a:p>
            <a:pPr marL="1028700" lvl="2" indent="-342900" fontAlgn="ctr"/>
            <a:r>
              <a:rPr lang="fr-FR" sz="1400" dirty="0"/>
              <a:t>interdiction ou limitation des transferts vers pays tiers </a:t>
            </a:r>
          </a:p>
          <a:p>
            <a:pPr marL="1028700" lvl="2" indent="-342900" fontAlgn="ctr"/>
            <a:r>
              <a:rPr lang="fr-FR" sz="1400" dirty="0" err="1"/>
              <a:t>auditabilité</a:t>
            </a:r>
            <a:r>
              <a:rPr lang="fr-FR" sz="1400" dirty="0"/>
              <a:t> complète </a:t>
            </a:r>
          </a:p>
          <a:p>
            <a:pPr marL="1028700" lvl="2" indent="-342900" fontAlgn="ctr"/>
            <a:r>
              <a:rPr lang="fr-FR" sz="1400" dirty="0"/>
              <a:t>récupération des données en fin de contrat</a:t>
            </a:r>
            <a:endParaRPr lang="fr-FR" sz="1400" i="0" u="none" strike="noStrike" dirty="0">
              <a:solidFill>
                <a:srgbClr val="1C2A59"/>
              </a:solidFill>
              <a:effectLst/>
              <a:latin typeface="Calibri" panose="020F0502020204030204" pitchFamily="34" charset="0"/>
            </a:endParaRPr>
          </a:p>
          <a:p>
            <a:pPr marL="0" algn="l" rtl="0" eaLnBrk="1" fontAlgn="ctr" latinLnBrk="0" hangingPunct="1">
              <a:buNone/>
            </a:pPr>
            <a:endParaRPr lang="fr-BE" sz="3900" b="0" i="0" u="none" strike="noStrike" dirty="0">
              <a:effectLst/>
              <a:latin typeface="Arial" panose="020B0604020202020204" pitchFamily="34" charset="0"/>
            </a:endParaRPr>
          </a:p>
          <a:p>
            <a:pPr marL="0" indent="0" algn="ctr">
              <a:buNone/>
            </a:pPr>
            <a:endParaRPr lang="fr-BE" dirty="0"/>
          </a:p>
        </p:txBody>
      </p:sp>
    </p:spTree>
    <p:extLst>
      <p:ext uri="{BB962C8B-B14F-4D97-AF65-F5344CB8AC3E}">
        <p14:creationId xmlns:p14="http://schemas.microsoft.com/office/powerpoint/2010/main" val="3807919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BADDF9-B763-A538-BB1A-28757208DD4C}"/>
              </a:ext>
            </a:extLst>
          </p:cNvPr>
          <p:cNvSpPr>
            <a:spLocks noGrp="1"/>
          </p:cNvSpPr>
          <p:nvPr>
            <p:ph type="title"/>
          </p:nvPr>
        </p:nvSpPr>
        <p:spPr/>
        <p:txBody>
          <a:bodyPr>
            <a:normAutofit/>
          </a:bodyPr>
          <a:lstStyle/>
          <a:p>
            <a:r>
              <a:rPr lang="fr-FR" dirty="0"/>
              <a:t>CE arrêt n°246.532 du 23 décembre 2019, VENTURIS</a:t>
            </a:r>
            <a:endParaRPr lang="fr-BE" dirty="0"/>
          </a:p>
        </p:txBody>
      </p:sp>
      <p:sp>
        <p:nvSpPr>
          <p:cNvPr id="3" name="Espace réservé du contenu 2">
            <a:extLst>
              <a:ext uri="{FF2B5EF4-FFF2-40B4-BE49-F238E27FC236}">
                <a16:creationId xmlns:a16="http://schemas.microsoft.com/office/drawing/2014/main" id="{805828AE-52E8-24A1-2D01-DFB6EFD704DD}"/>
              </a:ext>
            </a:extLst>
          </p:cNvPr>
          <p:cNvSpPr>
            <a:spLocks noGrp="1"/>
          </p:cNvSpPr>
          <p:nvPr>
            <p:ph idx="1"/>
          </p:nvPr>
        </p:nvSpPr>
        <p:spPr/>
        <p:txBody>
          <a:bodyPr>
            <a:normAutofit fontScale="77500" lnSpcReduction="20000"/>
          </a:bodyPr>
          <a:lstStyle/>
          <a:p>
            <a:r>
              <a:rPr lang="fr-FR" b="1" dirty="0">
                <a:solidFill>
                  <a:srgbClr val="FF0000"/>
                </a:solidFill>
              </a:rPr>
              <a:t>Faits: </a:t>
            </a:r>
          </a:p>
          <a:p>
            <a:pPr lvl="1"/>
            <a:r>
              <a:rPr lang="fr-FR" sz="2300" dirty="0"/>
              <a:t>MP de recouvrement de créances de VIVAQUA</a:t>
            </a:r>
          </a:p>
          <a:p>
            <a:pPr lvl="1"/>
            <a:r>
              <a:rPr lang="fr-FR" sz="2300" dirty="0"/>
              <a:t>CSC interdit les transferts hors UE, sauf décision d’adéquation Commission UE</a:t>
            </a:r>
          </a:p>
          <a:p>
            <a:pPr lvl="1"/>
            <a:r>
              <a:rPr lang="fr-FR" sz="2300" dirty="0"/>
              <a:t>Offre de VENTURIS inclut un call center en Tunisie mais contient des « garanties »</a:t>
            </a:r>
          </a:p>
          <a:p>
            <a:pPr lvl="1"/>
            <a:r>
              <a:rPr lang="fr-FR" sz="2300" dirty="0"/>
              <a:t>Offre écartée</a:t>
            </a:r>
          </a:p>
          <a:p>
            <a:r>
              <a:rPr lang="fr-FR" b="1" dirty="0">
                <a:solidFill>
                  <a:srgbClr val="FF0000"/>
                </a:solidFill>
              </a:rPr>
              <a:t>Décision</a:t>
            </a:r>
            <a:r>
              <a:rPr lang="fr-FR" dirty="0"/>
              <a:t> : valide l’écartement :</a:t>
            </a:r>
          </a:p>
          <a:p>
            <a:pPr lvl="2">
              <a:buFont typeface="Wingdings" panose="05000000000000000000" pitchFamily="2" charset="2"/>
              <a:buChar char="ü"/>
            </a:pPr>
            <a:r>
              <a:rPr lang="fr-FR" sz="1900" dirty="0"/>
              <a:t>Irrégularité substantielle: rend incertain l'engagement de la requérante à exécuter le marché dans les conditions prévues;</a:t>
            </a:r>
          </a:p>
          <a:p>
            <a:pPr lvl="2">
              <a:buFont typeface="Wingdings" panose="05000000000000000000" pitchFamily="2" charset="2"/>
              <a:buChar char="ü"/>
            </a:pPr>
            <a:r>
              <a:rPr lang="fr-FR" sz="1900" dirty="0"/>
              <a:t>Limitation des transferts hors UE, sauf décision Commission ne viole pas le RGPD;</a:t>
            </a:r>
          </a:p>
          <a:p>
            <a:pPr lvl="2">
              <a:buFont typeface="Wingdings" panose="05000000000000000000" pitchFamily="2" charset="2"/>
              <a:buChar char="ü"/>
            </a:pPr>
            <a:r>
              <a:rPr lang="fr-FR" sz="1900" dirty="0"/>
              <a:t>Le CSC peut être plus strict que le RGPD: relève de l’obligation de « responsabilité » du PA d’assurer le RGPD;</a:t>
            </a:r>
          </a:p>
          <a:p>
            <a:pPr lvl="2">
              <a:buFont typeface="Wingdings" panose="05000000000000000000" pitchFamily="2" charset="2"/>
              <a:buChar char="ü"/>
            </a:pPr>
            <a:r>
              <a:rPr lang="fr-FR" sz="1900" dirty="0"/>
              <a:t>Non prise en compte des garanties de VENTURIS n’est pas illégale;</a:t>
            </a:r>
          </a:p>
          <a:p>
            <a:pPr lvl="2">
              <a:buFont typeface="Wingdings" panose="05000000000000000000" pitchFamily="2" charset="2"/>
              <a:buChar char="ü"/>
            </a:pPr>
            <a:r>
              <a:rPr lang="fr-FR" sz="1900" dirty="0"/>
              <a:t>Adjudicataire ne peut pas décider lui-même d’un transfert hors UE non-autorisé.</a:t>
            </a:r>
          </a:p>
          <a:p>
            <a:endParaRPr lang="fr-BE" dirty="0"/>
          </a:p>
        </p:txBody>
      </p:sp>
    </p:spTree>
    <p:extLst>
      <p:ext uri="{BB962C8B-B14F-4D97-AF65-F5344CB8AC3E}">
        <p14:creationId xmlns:p14="http://schemas.microsoft.com/office/powerpoint/2010/main" val="3560885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E7E2FB-D60F-A719-A27C-8FA1FB2B82C4}"/>
              </a:ext>
            </a:extLst>
          </p:cNvPr>
          <p:cNvSpPr>
            <a:spLocks noGrp="1"/>
          </p:cNvSpPr>
          <p:nvPr>
            <p:ph type="title"/>
          </p:nvPr>
        </p:nvSpPr>
        <p:spPr>
          <a:xfrm>
            <a:off x="838200" y="863601"/>
            <a:ext cx="10515600" cy="1172674"/>
          </a:xfrm>
        </p:spPr>
        <p:txBody>
          <a:bodyPr>
            <a:normAutofit/>
          </a:bodyPr>
          <a:lstStyle/>
          <a:p>
            <a:pPr algn="ctr"/>
            <a:r>
              <a:rPr lang="fr-BE" sz="2700" b="1" dirty="0">
                <a:solidFill>
                  <a:schemeClr val="tx1"/>
                </a:solidFill>
              </a:rPr>
              <a:t>CE ARRÊT n°244.166 DU 3 avril 2019, INTERMEDIANCE</a:t>
            </a:r>
            <a:endParaRPr lang="fr-BE" b="1" dirty="0">
              <a:solidFill>
                <a:schemeClr val="tx1"/>
              </a:solidFill>
            </a:endParaRPr>
          </a:p>
        </p:txBody>
      </p:sp>
      <p:sp>
        <p:nvSpPr>
          <p:cNvPr id="3" name="Espace réservé du contenu 2">
            <a:extLst>
              <a:ext uri="{FF2B5EF4-FFF2-40B4-BE49-F238E27FC236}">
                <a16:creationId xmlns:a16="http://schemas.microsoft.com/office/drawing/2014/main" id="{A3D2E80F-8D23-D360-80D6-B4DA1496C21B}"/>
              </a:ext>
            </a:extLst>
          </p:cNvPr>
          <p:cNvSpPr>
            <a:spLocks noGrp="1"/>
          </p:cNvSpPr>
          <p:nvPr>
            <p:ph idx="1"/>
          </p:nvPr>
        </p:nvSpPr>
        <p:spPr>
          <a:xfrm>
            <a:off x="401053" y="2036275"/>
            <a:ext cx="11389894" cy="4492861"/>
          </a:xfrm>
        </p:spPr>
        <p:txBody>
          <a:bodyPr>
            <a:noAutofit/>
          </a:bodyPr>
          <a:lstStyle/>
          <a:p>
            <a:r>
              <a:rPr lang="fr-FR" b="1" dirty="0">
                <a:solidFill>
                  <a:srgbClr val="FF0000"/>
                </a:solidFill>
              </a:rPr>
              <a:t>Faits: </a:t>
            </a:r>
          </a:p>
          <a:p>
            <a:pPr lvl="1"/>
            <a:r>
              <a:rPr kumimoji="0" lang="fr-FR" sz="1800" b="0" i="0" u="none" strike="noStrike" kern="1200" cap="none" spc="0" normalizeH="0" baseline="0" noProof="0" dirty="0">
                <a:ln>
                  <a:noFill/>
                </a:ln>
                <a:solidFill>
                  <a:srgbClr val="161D3A"/>
                </a:solidFill>
                <a:effectLst/>
                <a:uLnTx/>
                <a:uFillTx/>
                <a:latin typeface="Calibri" panose="020F0502020204030204"/>
                <a:ea typeface="+mn-ea"/>
                <a:cs typeface="+mn-cs"/>
              </a:rPr>
              <a:t>MP de recouvrement de créances de Intercommunale de Santé Publique du Pays de Charleroi</a:t>
            </a:r>
          </a:p>
          <a:p>
            <a:pPr lvl="1"/>
            <a:r>
              <a:rPr lang="fr-FR" sz="1800" dirty="0">
                <a:latin typeface="Calibri" panose="020F0502020204030204"/>
              </a:rPr>
              <a:t>VENTURIS fait offre avec une filiale tunisienne pour le help desk avec garanties</a:t>
            </a:r>
          </a:p>
          <a:p>
            <a:pPr lvl="1"/>
            <a:r>
              <a:rPr lang="fr-FR" sz="1800" dirty="0">
                <a:latin typeface="Calibri" panose="020F0502020204030204"/>
              </a:rPr>
              <a:t>Offre régulière</a:t>
            </a:r>
          </a:p>
          <a:p>
            <a:pPr lvl="1"/>
            <a:r>
              <a:rPr kumimoji="0" lang="fr-FR" sz="1800" b="0" i="0" u="none" strike="noStrike" kern="1200" cap="none" spc="0" normalizeH="0" baseline="0" noProof="0" dirty="0">
                <a:ln>
                  <a:noFill/>
                </a:ln>
                <a:solidFill>
                  <a:srgbClr val="161D3A"/>
                </a:solidFill>
                <a:effectLst/>
                <a:uLnTx/>
                <a:uFillTx/>
                <a:latin typeface="Calibri" panose="020F0502020204030204"/>
                <a:ea typeface="+mn-ea"/>
                <a:cs typeface="+mn-cs"/>
              </a:rPr>
              <a:t>INTERMEDIANCE soulève « </a:t>
            </a:r>
            <a:r>
              <a:rPr lang="fr-FR" sz="1800" dirty="0"/>
              <a:t>des interrogations » quant au respect du RGPD: pas de vérification suffisante</a:t>
            </a:r>
          </a:p>
          <a:p>
            <a:r>
              <a:rPr lang="fr-FR" b="1" dirty="0">
                <a:solidFill>
                  <a:srgbClr val="FF0000"/>
                </a:solidFill>
              </a:rPr>
              <a:t>Décision</a:t>
            </a:r>
            <a:r>
              <a:rPr lang="fr-FR" dirty="0"/>
              <a:t> : </a:t>
            </a:r>
          </a:p>
          <a:p>
            <a:pPr lvl="1"/>
            <a:r>
              <a:rPr lang="fr-FR" sz="2000" dirty="0"/>
              <a:t>le recours à une filiale située hors de l’Union européenne n’est pas, en soi, illégal. </a:t>
            </a:r>
          </a:p>
          <a:p>
            <a:pPr lvl="1"/>
            <a:r>
              <a:rPr lang="fr-FR" sz="2000" dirty="0"/>
              <a:t>VENTURIS a joint à son offre un engagement de respect du RGPD incluant des garanties concernant également la filiale tunisienne</a:t>
            </a:r>
          </a:p>
        </p:txBody>
      </p:sp>
    </p:spTree>
    <p:extLst>
      <p:ext uri="{BB962C8B-B14F-4D97-AF65-F5344CB8AC3E}">
        <p14:creationId xmlns:p14="http://schemas.microsoft.com/office/powerpoint/2010/main" val="4161313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09417-0741-C6B3-BDB0-7DF9E2EED36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37DE369-7A42-8EC8-FDD5-040BC336BEDA}"/>
              </a:ext>
            </a:extLst>
          </p:cNvPr>
          <p:cNvSpPr>
            <a:spLocks noGrp="1"/>
          </p:cNvSpPr>
          <p:nvPr>
            <p:ph type="title"/>
          </p:nvPr>
        </p:nvSpPr>
        <p:spPr>
          <a:xfrm>
            <a:off x="838200" y="863601"/>
            <a:ext cx="10515600" cy="1172674"/>
          </a:xfrm>
        </p:spPr>
        <p:txBody>
          <a:bodyPr>
            <a:normAutofit/>
          </a:bodyPr>
          <a:lstStyle/>
          <a:p>
            <a:pPr algn="ctr"/>
            <a:r>
              <a:rPr lang="fr-BE" sz="2700" b="1" dirty="0">
                <a:solidFill>
                  <a:schemeClr val="tx1"/>
                </a:solidFill>
              </a:rPr>
              <a:t>CE ARRÊT n°</a:t>
            </a:r>
            <a:r>
              <a:rPr lang="nl-NL" sz="2700" b="1" dirty="0">
                <a:solidFill>
                  <a:schemeClr val="tx1"/>
                </a:solidFill>
              </a:rPr>
              <a:t>250.599 DU 12 MAI 2021 </a:t>
            </a:r>
            <a:r>
              <a:rPr lang="fr-BE" sz="2700" b="1" dirty="0">
                <a:solidFill>
                  <a:schemeClr val="tx1"/>
                </a:solidFill>
              </a:rPr>
              <a:t>, QUARIN (I)</a:t>
            </a:r>
            <a:endParaRPr lang="fr-BE" b="1" dirty="0">
              <a:solidFill>
                <a:schemeClr val="tx1"/>
              </a:solidFill>
            </a:endParaRPr>
          </a:p>
        </p:txBody>
      </p:sp>
      <p:sp>
        <p:nvSpPr>
          <p:cNvPr id="3" name="Espace réservé du contenu 2">
            <a:extLst>
              <a:ext uri="{FF2B5EF4-FFF2-40B4-BE49-F238E27FC236}">
                <a16:creationId xmlns:a16="http://schemas.microsoft.com/office/drawing/2014/main" id="{CC8F896A-C633-7886-87DD-5253CFC242A2}"/>
              </a:ext>
            </a:extLst>
          </p:cNvPr>
          <p:cNvSpPr>
            <a:spLocks noGrp="1"/>
          </p:cNvSpPr>
          <p:nvPr>
            <p:ph idx="1"/>
          </p:nvPr>
        </p:nvSpPr>
        <p:spPr>
          <a:xfrm>
            <a:off x="401053" y="2036275"/>
            <a:ext cx="11389894" cy="4492861"/>
          </a:xfrm>
        </p:spPr>
        <p:txBody>
          <a:bodyPr>
            <a:noAutofit/>
          </a:bodyPr>
          <a:lstStyle/>
          <a:p>
            <a:r>
              <a:rPr lang="fr-FR" b="1" dirty="0">
                <a:solidFill>
                  <a:srgbClr val="FF0000"/>
                </a:solidFill>
              </a:rPr>
              <a:t>Faits: </a:t>
            </a:r>
          </a:p>
          <a:p>
            <a:pPr lvl="1"/>
            <a:r>
              <a:rPr kumimoji="0" lang="fr-FR" sz="1600" b="0" i="0" u="none" strike="noStrike" kern="1200" cap="none" spc="0" normalizeH="0" baseline="0" noProof="0" dirty="0">
                <a:ln>
                  <a:noFill/>
                </a:ln>
                <a:solidFill>
                  <a:srgbClr val="161D3A"/>
                </a:solidFill>
                <a:effectLst/>
                <a:uLnTx/>
                <a:uFillTx/>
                <a:latin typeface="Calibri" panose="020F0502020204030204"/>
                <a:ea typeface="+mn-ea"/>
                <a:cs typeface="+mn-cs"/>
              </a:rPr>
              <a:t>MP de traitement de données d</a:t>
            </a:r>
            <a:r>
              <a:rPr lang="fr-FR" sz="1600" dirty="0">
                <a:solidFill>
                  <a:srgbClr val="161D3A"/>
                </a:solidFill>
                <a:latin typeface="Calibri" panose="020F0502020204030204"/>
              </a:rPr>
              <a:t>es usagers des transports publics de la Région flamande</a:t>
            </a:r>
          </a:p>
          <a:p>
            <a:pPr lvl="1"/>
            <a:r>
              <a:rPr lang="fr-FR" sz="1600" dirty="0">
                <a:solidFill>
                  <a:srgbClr val="161D3A"/>
                </a:solidFill>
                <a:latin typeface="Calibri" panose="020F0502020204030204"/>
              </a:rPr>
              <a:t>CSC inclut une annexe à compléter avec les informations relatives aux transferts de données vers les USA + des </a:t>
            </a:r>
            <a:r>
              <a:rPr lang="fr-FR" sz="1600" dirty="0" err="1">
                <a:solidFill>
                  <a:srgbClr val="161D3A"/>
                </a:solidFill>
                <a:latin typeface="Calibri" panose="020F0502020204030204"/>
              </a:rPr>
              <a:t>templates</a:t>
            </a:r>
            <a:r>
              <a:rPr lang="fr-FR" sz="1600" dirty="0">
                <a:solidFill>
                  <a:srgbClr val="161D3A"/>
                </a:solidFill>
                <a:latin typeface="Calibri" panose="020F0502020204030204"/>
              </a:rPr>
              <a:t> de contrats à fournir</a:t>
            </a:r>
          </a:p>
          <a:p>
            <a:pPr lvl="1"/>
            <a:r>
              <a:rPr lang="fr-FR" sz="1600" dirty="0">
                <a:solidFill>
                  <a:srgbClr val="161D3A"/>
                </a:solidFill>
                <a:latin typeface="Calibri" panose="020F0502020204030204"/>
              </a:rPr>
              <a:t>VIAVAN </a:t>
            </a:r>
            <a:r>
              <a:rPr lang="fr-FR" sz="1600" dirty="0">
                <a:latin typeface="Calibri" panose="020F0502020204030204"/>
              </a:rPr>
              <a:t>fait offre et sous-traite une partie de la mission à sa maison mère américaine</a:t>
            </a:r>
          </a:p>
          <a:p>
            <a:pPr lvl="1"/>
            <a:r>
              <a:rPr lang="fr-FR" sz="1600" dirty="0">
                <a:latin typeface="Calibri" panose="020F0502020204030204"/>
              </a:rPr>
              <a:t>Offre régulière</a:t>
            </a:r>
          </a:p>
          <a:p>
            <a:pPr lvl="1"/>
            <a:r>
              <a:rPr lang="fr-FR" sz="1600" dirty="0">
                <a:solidFill>
                  <a:srgbClr val="161D3A"/>
                </a:solidFill>
                <a:latin typeface="Calibri" panose="020F0502020204030204"/>
              </a:rPr>
              <a:t>QUARIN conteste l’absence de vérification minutieuse de la conformité RGPD de l’offre de VIAVAN</a:t>
            </a:r>
            <a:endParaRPr lang="fr-FR" sz="1600" dirty="0"/>
          </a:p>
          <a:p>
            <a:r>
              <a:rPr lang="fr-FR" b="1" dirty="0">
                <a:solidFill>
                  <a:srgbClr val="FF0000"/>
                </a:solidFill>
              </a:rPr>
              <a:t>Décision</a:t>
            </a:r>
            <a:r>
              <a:rPr lang="fr-FR" dirty="0"/>
              <a:t> : </a:t>
            </a:r>
          </a:p>
          <a:p>
            <a:pPr lvl="1"/>
            <a:r>
              <a:rPr lang="fr-FR" sz="1600" dirty="0"/>
              <a:t>Le respect du RGPD doit se vérifier au stade de la passation, dans le cadre du contrôle de régularité des offres</a:t>
            </a:r>
          </a:p>
          <a:p>
            <a:pPr lvl="1"/>
            <a:r>
              <a:rPr lang="fr-FR" sz="1600" dirty="0"/>
              <a:t>La DMA identifie un point d’attention sur le traitement des données par VIAVAN, sans analyse approfondie</a:t>
            </a:r>
          </a:p>
          <a:p>
            <a:pPr lvl="1"/>
            <a:r>
              <a:rPr lang="fr-FR" sz="1600" dirty="0"/>
              <a:t>Contrôle de régularité insuffisant. Le PA pouvait faire appel à la  Commission flamande de contrôle du traitement des données </a:t>
            </a:r>
          </a:p>
          <a:p>
            <a:pPr lvl="1"/>
            <a:r>
              <a:rPr lang="fr-FR" sz="1600" dirty="0"/>
              <a:t>L’offre contient un exposé des garanties de VIAVAN qu’il faut analyser.</a:t>
            </a:r>
          </a:p>
        </p:txBody>
      </p:sp>
    </p:spTree>
    <p:extLst>
      <p:ext uri="{BB962C8B-B14F-4D97-AF65-F5344CB8AC3E}">
        <p14:creationId xmlns:p14="http://schemas.microsoft.com/office/powerpoint/2010/main" val="2288733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D58AC-7826-555C-E4D9-EA9BA5D7A2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AA8E26-FB88-D05F-DD7C-90B79BF73B25}"/>
              </a:ext>
            </a:extLst>
          </p:cNvPr>
          <p:cNvSpPr>
            <a:spLocks noGrp="1"/>
          </p:cNvSpPr>
          <p:nvPr>
            <p:ph type="title"/>
          </p:nvPr>
        </p:nvSpPr>
        <p:spPr>
          <a:xfrm>
            <a:off x="838200" y="863601"/>
            <a:ext cx="10515600" cy="1172674"/>
          </a:xfrm>
        </p:spPr>
        <p:txBody>
          <a:bodyPr>
            <a:normAutofit/>
          </a:bodyPr>
          <a:lstStyle/>
          <a:p>
            <a:pPr algn="ctr"/>
            <a:r>
              <a:rPr lang="fr-BE" sz="2700" b="1" dirty="0">
                <a:solidFill>
                  <a:schemeClr val="tx1"/>
                </a:solidFill>
              </a:rPr>
              <a:t>CE ARRÊT n°</a:t>
            </a:r>
            <a:r>
              <a:rPr lang="fr-FR" sz="2700" b="1" dirty="0">
                <a:solidFill>
                  <a:schemeClr val="tx1"/>
                </a:solidFill>
              </a:rPr>
              <a:t>253.677 du 6 mai 2022, CIBES</a:t>
            </a:r>
            <a:endParaRPr lang="fr-BE" b="1" dirty="0">
              <a:solidFill>
                <a:schemeClr val="tx1"/>
              </a:solidFill>
            </a:endParaRPr>
          </a:p>
        </p:txBody>
      </p:sp>
      <p:sp>
        <p:nvSpPr>
          <p:cNvPr id="3" name="Espace réservé du contenu 2">
            <a:extLst>
              <a:ext uri="{FF2B5EF4-FFF2-40B4-BE49-F238E27FC236}">
                <a16:creationId xmlns:a16="http://schemas.microsoft.com/office/drawing/2014/main" id="{55D1240B-B9B5-441E-1D0A-32F6469BFA53}"/>
              </a:ext>
            </a:extLst>
          </p:cNvPr>
          <p:cNvSpPr>
            <a:spLocks noGrp="1"/>
          </p:cNvSpPr>
          <p:nvPr>
            <p:ph idx="1"/>
          </p:nvPr>
        </p:nvSpPr>
        <p:spPr>
          <a:xfrm>
            <a:off x="401053" y="2036275"/>
            <a:ext cx="11389894" cy="4492861"/>
          </a:xfrm>
        </p:spPr>
        <p:txBody>
          <a:bodyPr>
            <a:noAutofit/>
          </a:bodyPr>
          <a:lstStyle/>
          <a:p>
            <a:r>
              <a:rPr lang="fr-FR" b="1" dirty="0">
                <a:solidFill>
                  <a:srgbClr val="FF0000"/>
                </a:solidFill>
              </a:rPr>
              <a:t>Faits: </a:t>
            </a:r>
          </a:p>
          <a:p>
            <a:pPr lvl="1"/>
            <a:r>
              <a:rPr kumimoji="0" lang="fr-FR" sz="1600" b="0" i="0" u="none" strike="noStrike" kern="1200" cap="none" spc="0" normalizeH="0" baseline="0" noProof="0" dirty="0">
                <a:ln>
                  <a:noFill/>
                </a:ln>
                <a:solidFill>
                  <a:srgbClr val="161D3A"/>
                </a:solidFill>
                <a:effectLst/>
                <a:uLnTx/>
                <a:uFillTx/>
                <a:latin typeface="Calibri" panose="020F0502020204030204"/>
                <a:ea typeface="+mn-ea"/>
                <a:cs typeface="+mn-cs"/>
              </a:rPr>
              <a:t>MP de services relatif à un outil collectif d’analyse et de feedback concernant l’activité hospitalière médicale de VIVALIA</a:t>
            </a:r>
          </a:p>
          <a:p>
            <a:pPr lvl="1"/>
            <a:r>
              <a:rPr lang="fr-FR" sz="1600" dirty="0">
                <a:solidFill>
                  <a:srgbClr val="161D3A"/>
                </a:solidFill>
                <a:latin typeface="Calibri" panose="020F0502020204030204"/>
              </a:rPr>
              <a:t>CSC inclut une clause RGPD dans la partie exécution mais aussi dans les clauses techniques</a:t>
            </a:r>
          </a:p>
          <a:p>
            <a:pPr lvl="1"/>
            <a:r>
              <a:rPr lang="fr-FR" sz="1600" dirty="0">
                <a:solidFill>
                  <a:srgbClr val="161D3A"/>
                </a:solidFill>
                <a:latin typeface="Calibri" panose="020F0502020204030204"/>
              </a:rPr>
              <a:t>3M fait offre (de facto, il s’avère qu’elle recourt à un sous-traitant établi en Russie)</a:t>
            </a:r>
          </a:p>
          <a:p>
            <a:pPr lvl="1"/>
            <a:r>
              <a:rPr lang="fr-FR" sz="1600" i="1" dirty="0">
                <a:latin typeface="Calibri" panose="020F0502020204030204"/>
              </a:rPr>
              <a:t>« Régularité : oui »</a:t>
            </a:r>
          </a:p>
          <a:p>
            <a:pPr lvl="1"/>
            <a:r>
              <a:rPr lang="fr-FR" sz="1600" dirty="0">
                <a:solidFill>
                  <a:srgbClr val="161D3A"/>
                </a:solidFill>
                <a:latin typeface="Calibri" panose="020F0502020204030204"/>
              </a:rPr>
              <a:t>CIBES conteste l’absence de vérification minutieuse de la conformité RGPD de l’offre de 3M</a:t>
            </a:r>
            <a:endParaRPr lang="fr-FR" sz="1600" dirty="0"/>
          </a:p>
          <a:p>
            <a:r>
              <a:rPr lang="fr-FR" b="1" dirty="0">
                <a:solidFill>
                  <a:srgbClr val="FF0000"/>
                </a:solidFill>
              </a:rPr>
              <a:t>Décision</a:t>
            </a:r>
            <a:r>
              <a:rPr lang="fr-FR" dirty="0"/>
              <a:t> : </a:t>
            </a:r>
          </a:p>
          <a:p>
            <a:pPr lvl="1"/>
            <a:r>
              <a:rPr lang="fr-FR" sz="1600" dirty="0"/>
              <a:t>L’exigence de respect du RGPD doit se vérifier au stade de la passation, car RGPD est une spécification technique;</a:t>
            </a:r>
          </a:p>
          <a:p>
            <a:pPr lvl="1"/>
            <a:r>
              <a:rPr lang="fr-FR" sz="1600" dirty="0"/>
              <a:t>De par sa nature, c’est une exigence minimale;</a:t>
            </a:r>
          </a:p>
          <a:p>
            <a:pPr lvl="1"/>
            <a:r>
              <a:rPr lang="fr-FR" sz="1600" dirty="0"/>
              <a:t>Contrôle de régularité inexistant</a:t>
            </a:r>
          </a:p>
        </p:txBody>
      </p:sp>
    </p:spTree>
    <p:extLst>
      <p:ext uri="{BB962C8B-B14F-4D97-AF65-F5344CB8AC3E}">
        <p14:creationId xmlns:p14="http://schemas.microsoft.com/office/powerpoint/2010/main" val="2114124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A3BD5-67C5-AEDD-5E9E-AEB2C8EC216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D247536-94BA-4BD8-FA41-6A9DC8CE90E9}"/>
              </a:ext>
            </a:extLst>
          </p:cNvPr>
          <p:cNvSpPr>
            <a:spLocks noGrp="1"/>
          </p:cNvSpPr>
          <p:nvPr>
            <p:ph type="title"/>
          </p:nvPr>
        </p:nvSpPr>
        <p:spPr>
          <a:xfrm>
            <a:off x="838200" y="490769"/>
            <a:ext cx="10515600" cy="1172674"/>
          </a:xfrm>
        </p:spPr>
        <p:txBody>
          <a:bodyPr/>
          <a:lstStyle/>
          <a:p>
            <a:pPr algn="ctr"/>
            <a:r>
              <a:rPr lang="fr-BE" b="1" dirty="0"/>
              <a:t>Objet du séminaire </a:t>
            </a:r>
          </a:p>
        </p:txBody>
      </p:sp>
      <p:sp>
        <p:nvSpPr>
          <p:cNvPr id="3" name="Espace réservé du contenu 2">
            <a:extLst>
              <a:ext uri="{FF2B5EF4-FFF2-40B4-BE49-F238E27FC236}">
                <a16:creationId xmlns:a16="http://schemas.microsoft.com/office/drawing/2014/main" id="{1639DEE4-640B-E222-C701-C5188892F12F}"/>
              </a:ext>
            </a:extLst>
          </p:cNvPr>
          <p:cNvSpPr>
            <a:spLocks noGrp="1"/>
          </p:cNvSpPr>
          <p:nvPr>
            <p:ph idx="1"/>
          </p:nvPr>
        </p:nvSpPr>
        <p:spPr>
          <a:xfrm>
            <a:off x="838200" y="1663444"/>
            <a:ext cx="10515600" cy="4330956"/>
          </a:xfrm>
        </p:spPr>
        <p:txBody>
          <a:bodyPr>
            <a:normAutofit/>
          </a:bodyPr>
          <a:lstStyle/>
          <a:p>
            <a:pPr marL="0" indent="0">
              <a:buNone/>
            </a:pPr>
            <a:endParaRPr lang="fr-FR" b="1" dirty="0">
              <a:solidFill>
                <a:srgbClr val="FF0000"/>
              </a:solidFill>
            </a:endParaRPr>
          </a:p>
          <a:p>
            <a:pPr marL="0" indent="0">
              <a:buNone/>
            </a:pPr>
            <a:r>
              <a:rPr lang="fr-FR" b="1" dirty="0">
                <a:solidFill>
                  <a:srgbClr val="FF0000"/>
                </a:solidFill>
              </a:rPr>
              <a:t>Analyse de deux cadres juridiques périphériques qui influent sur la préparation, la passation et l’exécution des marchés publics </a:t>
            </a:r>
            <a:r>
              <a:rPr lang="fr-FR" b="1" dirty="0"/>
              <a:t>: </a:t>
            </a:r>
          </a:p>
          <a:p>
            <a:pPr marL="0" indent="0" algn="ctr">
              <a:buNone/>
            </a:pPr>
            <a:endParaRPr lang="fr-FR" dirty="0"/>
          </a:p>
          <a:p>
            <a:pPr marL="0" indent="0" algn="ctr">
              <a:buNone/>
            </a:pPr>
            <a:r>
              <a:rPr lang="fr-FR" dirty="0"/>
              <a:t>1. RGPD et protection des données personnelles dans les marchés publics</a:t>
            </a:r>
          </a:p>
          <a:p>
            <a:pPr marL="0" indent="0" algn="ctr">
              <a:buNone/>
            </a:pPr>
            <a:r>
              <a:rPr lang="fr-FR" dirty="0"/>
              <a:t>2. Publicité des actes administratifs</a:t>
            </a:r>
          </a:p>
          <a:p>
            <a:pPr marL="0" indent="0">
              <a:buNone/>
            </a:pPr>
            <a:endParaRPr lang="fr-FR" dirty="0"/>
          </a:p>
        </p:txBody>
      </p:sp>
    </p:spTree>
    <p:extLst>
      <p:ext uri="{BB962C8B-B14F-4D97-AF65-F5344CB8AC3E}">
        <p14:creationId xmlns:p14="http://schemas.microsoft.com/office/powerpoint/2010/main" val="1403006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FC5A6-1915-1FA3-BB0F-1ABE9004493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1F644F-CB40-03AD-59B1-21B32D79D595}"/>
              </a:ext>
            </a:extLst>
          </p:cNvPr>
          <p:cNvSpPr>
            <a:spLocks noGrp="1"/>
          </p:cNvSpPr>
          <p:nvPr>
            <p:ph type="title"/>
          </p:nvPr>
        </p:nvSpPr>
        <p:spPr>
          <a:xfrm>
            <a:off x="838200" y="863601"/>
            <a:ext cx="10515600" cy="1172674"/>
          </a:xfrm>
        </p:spPr>
        <p:txBody>
          <a:bodyPr>
            <a:normAutofit/>
          </a:bodyPr>
          <a:lstStyle/>
          <a:p>
            <a:pPr algn="ctr"/>
            <a:r>
              <a:rPr lang="fr-BE" sz="2700" b="1" dirty="0">
                <a:solidFill>
                  <a:schemeClr val="tx1"/>
                </a:solidFill>
              </a:rPr>
              <a:t>CE ARRÊT n°</a:t>
            </a:r>
            <a:r>
              <a:rPr lang="nl-NL" sz="2700" b="1" dirty="0">
                <a:solidFill>
                  <a:schemeClr val="tx1"/>
                </a:solidFill>
              </a:rPr>
              <a:t>251.378 DU 19 </a:t>
            </a:r>
            <a:r>
              <a:rPr lang="nl-NL" sz="2700" b="1" dirty="0" err="1">
                <a:solidFill>
                  <a:schemeClr val="tx1"/>
                </a:solidFill>
              </a:rPr>
              <a:t>aOÛT</a:t>
            </a:r>
            <a:r>
              <a:rPr lang="nl-NL" sz="2700" b="1" dirty="0">
                <a:solidFill>
                  <a:schemeClr val="tx1"/>
                </a:solidFill>
              </a:rPr>
              <a:t> 2021</a:t>
            </a:r>
            <a:r>
              <a:rPr lang="fr-BE" sz="2700" b="1" dirty="0">
                <a:solidFill>
                  <a:schemeClr val="tx1"/>
                </a:solidFill>
              </a:rPr>
              <a:t>, QUARIN (II)</a:t>
            </a:r>
            <a:endParaRPr lang="fr-BE" b="1" dirty="0">
              <a:solidFill>
                <a:schemeClr val="tx1"/>
              </a:solidFill>
            </a:endParaRPr>
          </a:p>
        </p:txBody>
      </p:sp>
      <p:sp>
        <p:nvSpPr>
          <p:cNvPr id="3" name="Espace réservé du contenu 2">
            <a:extLst>
              <a:ext uri="{FF2B5EF4-FFF2-40B4-BE49-F238E27FC236}">
                <a16:creationId xmlns:a16="http://schemas.microsoft.com/office/drawing/2014/main" id="{A1F300B5-019A-69DE-9EED-FE002C49A70B}"/>
              </a:ext>
            </a:extLst>
          </p:cNvPr>
          <p:cNvSpPr>
            <a:spLocks noGrp="1"/>
          </p:cNvSpPr>
          <p:nvPr>
            <p:ph idx="1"/>
          </p:nvPr>
        </p:nvSpPr>
        <p:spPr>
          <a:xfrm>
            <a:off x="401053" y="2036275"/>
            <a:ext cx="11389894" cy="4492861"/>
          </a:xfrm>
        </p:spPr>
        <p:txBody>
          <a:bodyPr>
            <a:noAutofit/>
          </a:bodyPr>
          <a:lstStyle/>
          <a:p>
            <a:r>
              <a:rPr lang="fr-FR" b="1" dirty="0">
                <a:solidFill>
                  <a:srgbClr val="FF0000"/>
                </a:solidFill>
              </a:rPr>
              <a:t>Faits: </a:t>
            </a:r>
          </a:p>
          <a:p>
            <a:pPr lvl="1"/>
            <a:r>
              <a:rPr lang="fr-FR" sz="1600" dirty="0">
                <a:solidFill>
                  <a:srgbClr val="161D3A"/>
                </a:solidFill>
              </a:rPr>
              <a:t>MP de traitement de données des usagers des transports publics de la Région flamande</a:t>
            </a:r>
          </a:p>
          <a:p>
            <a:pPr lvl="1"/>
            <a:r>
              <a:rPr lang="fr-FR" sz="1600" dirty="0">
                <a:solidFill>
                  <a:srgbClr val="161D3A"/>
                </a:solidFill>
              </a:rPr>
              <a:t>CSC inclut une annexe à compléter avec les informations relatives aux transferts de données vers les USA + des </a:t>
            </a:r>
            <a:r>
              <a:rPr lang="fr-FR" sz="1600" dirty="0" err="1">
                <a:solidFill>
                  <a:srgbClr val="161D3A"/>
                </a:solidFill>
              </a:rPr>
              <a:t>templates</a:t>
            </a:r>
            <a:r>
              <a:rPr lang="fr-FR" sz="1600" dirty="0">
                <a:solidFill>
                  <a:srgbClr val="161D3A"/>
                </a:solidFill>
              </a:rPr>
              <a:t> de contrats à fournir</a:t>
            </a:r>
          </a:p>
          <a:p>
            <a:pPr lvl="1"/>
            <a:r>
              <a:rPr lang="fr-FR" sz="1600" dirty="0">
                <a:solidFill>
                  <a:srgbClr val="161D3A"/>
                </a:solidFill>
              </a:rPr>
              <a:t>VIAVAN </a:t>
            </a:r>
            <a:r>
              <a:rPr lang="fr-FR" sz="1600" dirty="0"/>
              <a:t>fait offre et sous-traite une partie de la mission à sa maison mère américaine</a:t>
            </a:r>
          </a:p>
          <a:p>
            <a:pPr lvl="1"/>
            <a:r>
              <a:rPr lang="fr-FR" sz="1600" dirty="0"/>
              <a:t>Retrait de la 1</a:t>
            </a:r>
            <a:r>
              <a:rPr lang="fr-FR" sz="1600" baseline="30000" dirty="0"/>
              <a:t>re</a:t>
            </a:r>
            <a:r>
              <a:rPr lang="fr-FR" sz="1600" dirty="0"/>
              <a:t> décision attaquée et vérification </a:t>
            </a:r>
            <a:r>
              <a:rPr lang="fr-FR" sz="1600" dirty="0">
                <a:solidFill>
                  <a:srgbClr val="161D3A"/>
                </a:solidFill>
              </a:rPr>
              <a:t>de la conformité RGPD de l’offre de VIAVAN</a:t>
            </a:r>
          </a:p>
          <a:p>
            <a:pPr lvl="1"/>
            <a:r>
              <a:rPr lang="fr-FR" sz="1600" dirty="0">
                <a:solidFill>
                  <a:srgbClr val="161D3A"/>
                </a:solidFill>
              </a:rPr>
              <a:t>Offre régulière</a:t>
            </a:r>
            <a:endParaRPr lang="fr-FR" sz="1600" dirty="0"/>
          </a:p>
          <a:p>
            <a:r>
              <a:rPr lang="fr-FR" b="1" dirty="0">
                <a:solidFill>
                  <a:srgbClr val="FF0000"/>
                </a:solidFill>
              </a:rPr>
              <a:t>Décision</a:t>
            </a:r>
            <a:r>
              <a:rPr lang="fr-FR" dirty="0"/>
              <a:t> : </a:t>
            </a:r>
          </a:p>
          <a:p>
            <a:pPr lvl="1"/>
            <a:r>
              <a:rPr lang="fr-FR" sz="1600" dirty="0"/>
              <a:t>Le RGPD n’interdit pas, par principe, le transfert de données vers les USA</a:t>
            </a:r>
          </a:p>
          <a:p>
            <a:pPr lvl="1"/>
            <a:r>
              <a:rPr lang="fr-FR" sz="1600" dirty="0"/>
              <a:t>Des garanties appropriées inclues dans l’offre + utilisation des clauses contractuelles types (CCT) de la Commission européenne peuvent donner au PA la garantie de respect du RGPD</a:t>
            </a:r>
          </a:p>
          <a:p>
            <a:pPr lvl="1"/>
            <a:r>
              <a:rPr lang="fr-FR" sz="1600" dirty="0"/>
              <a:t>En l’occurrence: cryptage total des données avant qu’elles soient placées chez le prestataire de services et à ce que les clés de cryptage restent intégralement sous le contrôle propre de l’instance flamande de recours.</a:t>
            </a:r>
          </a:p>
          <a:p>
            <a:pPr lvl="1"/>
            <a:r>
              <a:rPr lang="fr-FR" sz="1600" dirty="0"/>
              <a:t>Le contrôle de la régularité RGPD est minutieux et a été réalisé avec l’aide d’un responsable de la protection des données</a:t>
            </a:r>
          </a:p>
          <a:p>
            <a:pPr lvl="1"/>
            <a:endParaRPr lang="fr-FR" sz="1600" dirty="0"/>
          </a:p>
        </p:txBody>
      </p:sp>
    </p:spTree>
    <p:extLst>
      <p:ext uri="{BB962C8B-B14F-4D97-AF65-F5344CB8AC3E}">
        <p14:creationId xmlns:p14="http://schemas.microsoft.com/office/powerpoint/2010/main" val="3402286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4803B5-CDD1-EBB8-D636-AD1EDA381B00}"/>
              </a:ext>
            </a:extLst>
          </p:cNvPr>
          <p:cNvSpPr>
            <a:spLocks noGrp="1"/>
          </p:cNvSpPr>
          <p:nvPr>
            <p:ph type="title"/>
          </p:nvPr>
        </p:nvSpPr>
        <p:spPr/>
        <p:txBody>
          <a:bodyPr/>
          <a:lstStyle/>
          <a:p>
            <a:r>
              <a:rPr lang="fr-FR" dirty="0"/>
              <a:t>DESIGNATION D’UN ADJUDICATAIRE COMME DPO</a:t>
            </a:r>
            <a:endParaRPr lang="fr-BE" dirty="0"/>
          </a:p>
        </p:txBody>
      </p:sp>
      <p:sp>
        <p:nvSpPr>
          <p:cNvPr id="3" name="Espace réservé du contenu 2">
            <a:extLst>
              <a:ext uri="{FF2B5EF4-FFF2-40B4-BE49-F238E27FC236}">
                <a16:creationId xmlns:a16="http://schemas.microsoft.com/office/drawing/2014/main" id="{330E05DA-1B12-D9F3-95EB-44116FE106B0}"/>
              </a:ext>
            </a:extLst>
          </p:cNvPr>
          <p:cNvSpPr>
            <a:spLocks noGrp="1"/>
          </p:cNvSpPr>
          <p:nvPr>
            <p:ph idx="1"/>
          </p:nvPr>
        </p:nvSpPr>
        <p:spPr/>
        <p:txBody>
          <a:bodyPr>
            <a:normAutofit/>
          </a:bodyPr>
          <a:lstStyle/>
          <a:p>
            <a:pPr marL="0" indent="0" algn="l">
              <a:spcBef>
                <a:spcPts val="0"/>
              </a:spcBef>
              <a:buNone/>
            </a:pPr>
            <a:r>
              <a:rPr lang="fr-FR" b="0" i="0" dirty="0">
                <a:solidFill>
                  <a:schemeClr val="accent1">
                    <a:lumMod val="50000"/>
                  </a:schemeClr>
                </a:solidFill>
                <a:effectLst/>
                <a:latin typeface="Fira Sans" panose="020B0503050000020004" pitchFamily="34" charset="0"/>
              </a:rPr>
              <a:t>C.E. arrêt n° 254.281, 15 juillet 2022, PRIVACY PRAXIS</a:t>
            </a:r>
          </a:p>
          <a:p>
            <a:pPr marL="0" indent="0" algn="l">
              <a:spcBef>
                <a:spcPts val="0"/>
              </a:spcBef>
              <a:buNone/>
            </a:pPr>
            <a:endParaRPr lang="fr-FR" b="0" i="0" dirty="0">
              <a:solidFill>
                <a:schemeClr val="accent1">
                  <a:lumMod val="50000"/>
                </a:schemeClr>
              </a:solidFill>
              <a:effectLst/>
              <a:latin typeface="Fira Sans" panose="020B0503050000020004" pitchFamily="34" charset="0"/>
            </a:endParaRPr>
          </a:p>
          <a:p>
            <a:pPr algn="l">
              <a:spcBef>
                <a:spcPts val="0"/>
              </a:spcBef>
              <a:buFont typeface="Wingdings" panose="05000000000000000000" pitchFamily="2" charset="2"/>
              <a:buChar char="ü"/>
            </a:pPr>
            <a:r>
              <a:rPr lang="fr-FR" sz="2000" dirty="0">
                <a:solidFill>
                  <a:schemeClr val="accent1">
                    <a:lumMod val="50000"/>
                  </a:schemeClr>
                </a:solidFill>
                <a:latin typeface="Fira Sans" panose="020B0503050000020004" pitchFamily="34" charset="0"/>
              </a:rPr>
              <a:t>Accord-cadre de la SWL pour la désignation de consultants RGPD</a:t>
            </a:r>
            <a:endParaRPr lang="fr-FR" sz="2000" b="0" i="0" dirty="0">
              <a:solidFill>
                <a:schemeClr val="accent1">
                  <a:lumMod val="50000"/>
                </a:schemeClr>
              </a:solidFill>
              <a:effectLst/>
              <a:latin typeface="Fira Sans" panose="020B0503050000020004" pitchFamily="34" charset="0"/>
            </a:endParaRPr>
          </a:p>
          <a:p>
            <a:pPr algn="l">
              <a:spcBef>
                <a:spcPts val="0"/>
              </a:spcBef>
              <a:buFont typeface="Wingdings" panose="05000000000000000000" pitchFamily="2" charset="2"/>
              <a:buChar char="ü"/>
            </a:pPr>
            <a:r>
              <a:rPr lang="fr-FR" sz="2000" b="0" i="0" dirty="0">
                <a:solidFill>
                  <a:schemeClr val="accent1">
                    <a:lumMod val="50000"/>
                  </a:schemeClr>
                </a:solidFill>
                <a:effectLst/>
                <a:latin typeface="Fira Sans" panose="020B0503050000020004" pitchFamily="34" charset="0"/>
              </a:rPr>
              <a:t>Prétendue illégalité du CSC liée à une incompatibilité dans les missions: mission de DPO vs mission d'implémenter le RGPD au sein des SLSP</a:t>
            </a:r>
          </a:p>
          <a:p>
            <a:pPr>
              <a:spcBef>
                <a:spcPts val="0"/>
              </a:spcBef>
              <a:buFont typeface="Wingdings" panose="05000000000000000000" pitchFamily="2" charset="2"/>
              <a:buChar char="ü"/>
            </a:pPr>
            <a:r>
              <a:rPr lang="fr-FR" sz="2000" dirty="0">
                <a:solidFill>
                  <a:schemeClr val="accent1">
                    <a:lumMod val="50000"/>
                  </a:schemeClr>
                </a:solidFill>
                <a:latin typeface="Fira Sans" panose="020B0503050000020004" pitchFamily="34" charset="0"/>
              </a:rPr>
              <a:t>CE confirme que le CSC porte sur la mission de DPO: </a:t>
            </a:r>
          </a:p>
          <a:p>
            <a:pPr lvl="1">
              <a:spcBef>
                <a:spcPts val="0"/>
              </a:spcBef>
              <a:buFont typeface="Wingdings" panose="05000000000000000000" pitchFamily="2" charset="2"/>
              <a:buChar char="§"/>
            </a:pPr>
            <a:r>
              <a:rPr lang="fr-FR" dirty="0">
                <a:solidFill>
                  <a:schemeClr val="accent1">
                    <a:lumMod val="50000"/>
                  </a:schemeClr>
                </a:solidFill>
              </a:rPr>
              <a:t>fonctions d'information, d'accompagnement, d'assistance, de guidance et de conseil</a:t>
            </a:r>
          </a:p>
          <a:p>
            <a:pPr lvl="1">
              <a:spcBef>
                <a:spcPts val="0"/>
              </a:spcBef>
              <a:buFont typeface="Wingdings" panose="05000000000000000000" pitchFamily="2" charset="2"/>
              <a:buChar char="§"/>
            </a:pPr>
            <a:r>
              <a:rPr lang="fr-FR" dirty="0">
                <a:solidFill>
                  <a:schemeClr val="accent1">
                    <a:lumMod val="50000"/>
                  </a:schemeClr>
                </a:solidFill>
              </a:rPr>
              <a:t>mission d'« implémentation » = guidance méthodologique, sans pouvoir décisionnel.</a:t>
            </a:r>
            <a:endParaRPr lang="fr-FR" i="0" dirty="0">
              <a:solidFill>
                <a:schemeClr val="accent1">
                  <a:lumMod val="50000"/>
                </a:schemeClr>
              </a:solidFill>
              <a:effectLst/>
              <a:latin typeface="Fira Sans" panose="020B0503050000020004" pitchFamily="34" charset="0"/>
            </a:endParaRPr>
          </a:p>
          <a:p>
            <a:endParaRPr lang="fr-BE" dirty="0"/>
          </a:p>
        </p:txBody>
      </p:sp>
    </p:spTree>
    <p:extLst>
      <p:ext uri="{BB962C8B-B14F-4D97-AF65-F5344CB8AC3E}">
        <p14:creationId xmlns:p14="http://schemas.microsoft.com/office/powerpoint/2010/main" val="1883597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A7A653-CB0D-5F9C-7B59-3BA65A06C5BB}"/>
              </a:ext>
            </a:extLst>
          </p:cNvPr>
          <p:cNvSpPr>
            <a:spLocks noGrp="1"/>
          </p:cNvSpPr>
          <p:nvPr>
            <p:ph type="ctrTitle"/>
          </p:nvPr>
        </p:nvSpPr>
        <p:spPr/>
        <p:txBody>
          <a:bodyPr/>
          <a:lstStyle/>
          <a:p>
            <a:r>
              <a:rPr lang="fr-BE" dirty="0"/>
              <a:t>publicité DE L’ADMINISTRATION</a:t>
            </a:r>
          </a:p>
        </p:txBody>
      </p:sp>
      <p:sp>
        <p:nvSpPr>
          <p:cNvPr id="3" name="Sous-titre 2">
            <a:extLst>
              <a:ext uri="{FF2B5EF4-FFF2-40B4-BE49-F238E27FC236}">
                <a16:creationId xmlns:a16="http://schemas.microsoft.com/office/drawing/2014/main" id="{C38889D7-6609-8664-B114-34F291814178}"/>
              </a:ext>
            </a:extLst>
          </p:cNvPr>
          <p:cNvSpPr>
            <a:spLocks noGrp="1"/>
          </p:cNvSpPr>
          <p:nvPr>
            <p:ph type="subTitle" idx="1"/>
          </p:nvPr>
        </p:nvSpPr>
        <p:spPr/>
        <p:txBody>
          <a:bodyPr/>
          <a:lstStyle/>
          <a:p>
            <a:endParaRPr lang="fr-BE"/>
          </a:p>
        </p:txBody>
      </p:sp>
    </p:spTree>
    <p:extLst>
      <p:ext uri="{BB962C8B-B14F-4D97-AF65-F5344CB8AC3E}">
        <p14:creationId xmlns:p14="http://schemas.microsoft.com/office/powerpoint/2010/main" val="221915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561930BC-6475-2409-BFDE-43A64A30759D}"/>
              </a:ext>
            </a:extLst>
          </p:cNvPr>
          <p:cNvGraphicFramePr>
            <a:graphicFrameLocks noGrp="1"/>
          </p:cNvGraphicFramePr>
          <p:nvPr>
            <p:ph idx="1"/>
            <p:extLst>
              <p:ext uri="{D42A27DB-BD31-4B8C-83A1-F6EECF244321}">
                <p14:modId xmlns:p14="http://schemas.microsoft.com/office/powerpoint/2010/main" val="3267075000"/>
              </p:ext>
            </p:extLst>
          </p:nvPr>
        </p:nvGraphicFramePr>
        <p:xfrm>
          <a:off x="838200" y="1522412"/>
          <a:ext cx="10515600" cy="3813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54917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FC700A-13AD-4097-9E8C-65AECD6D2A1D}"/>
              </a:ext>
            </a:extLst>
          </p:cNvPr>
          <p:cNvSpPr>
            <a:spLocks noGrp="1"/>
          </p:cNvSpPr>
          <p:nvPr>
            <p:ph type="title"/>
          </p:nvPr>
        </p:nvSpPr>
        <p:spPr>
          <a:xfrm>
            <a:off x="838200" y="841593"/>
            <a:ext cx="10515600" cy="1172674"/>
          </a:xfrm>
        </p:spPr>
        <p:txBody>
          <a:bodyPr>
            <a:normAutofit/>
          </a:bodyPr>
          <a:lstStyle/>
          <a:p>
            <a:pPr algn="ctr"/>
            <a:r>
              <a:rPr lang="fr-BE" b="1" dirty="0"/>
              <a:t>PRINCIPE CONSTITUTIONNEL</a:t>
            </a:r>
          </a:p>
        </p:txBody>
      </p:sp>
      <p:sp>
        <p:nvSpPr>
          <p:cNvPr id="5" name="ZoneTexte 4">
            <a:extLst>
              <a:ext uri="{FF2B5EF4-FFF2-40B4-BE49-F238E27FC236}">
                <a16:creationId xmlns:a16="http://schemas.microsoft.com/office/drawing/2014/main" id="{547D93B0-0C44-F989-0FF1-14D257A2BF61}"/>
              </a:ext>
            </a:extLst>
          </p:cNvPr>
          <p:cNvSpPr txBox="1"/>
          <p:nvPr/>
        </p:nvSpPr>
        <p:spPr>
          <a:xfrm>
            <a:off x="336884" y="2420106"/>
            <a:ext cx="11518232" cy="2400657"/>
          </a:xfrm>
          <a:prstGeom prst="rect">
            <a:avLst/>
          </a:prstGeom>
          <a:solidFill>
            <a:schemeClr val="bg1"/>
          </a:solidFill>
        </p:spPr>
        <p:txBody>
          <a:bodyPr wrap="square" rtlCol="0">
            <a:spAutoFit/>
          </a:bodyPr>
          <a:lstStyle/>
          <a:p>
            <a:endParaRPr lang="fr-BE" b="1" dirty="0">
              <a:solidFill>
                <a:srgbClr val="FF0000"/>
              </a:solidFill>
            </a:endParaRPr>
          </a:p>
          <a:p>
            <a:endParaRPr lang="fr-BE" sz="2400" b="1" dirty="0">
              <a:solidFill>
                <a:srgbClr val="FF0000"/>
              </a:solidFill>
            </a:endParaRPr>
          </a:p>
          <a:p>
            <a:r>
              <a:rPr lang="fr-BE" sz="2400" b="1" dirty="0">
                <a:solidFill>
                  <a:srgbClr val="FF0000"/>
                </a:solidFill>
              </a:rPr>
              <a:t>Article 32 de la Constitution </a:t>
            </a:r>
            <a:r>
              <a:rPr lang="fr-BE" sz="2400" dirty="0"/>
              <a:t>: « </a:t>
            </a:r>
            <a:r>
              <a:rPr lang="fr-FR" sz="2400" i="1" dirty="0"/>
              <a:t>Chacun a le droit de consulter chaque document administratif et de s'en faire remettre copie, sauf dans les cas et conditions fixés par la loi, le décret ou la règle visée à l'article 134</a:t>
            </a:r>
            <a:r>
              <a:rPr lang="fr-FR" sz="2400" dirty="0"/>
              <a:t>. »</a:t>
            </a:r>
          </a:p>
          <a:p>
            <a:endParaRPr lang="fr-FR" dirty="0"/>
          </a:p>
          <a:p>
            <a:endParaRPr lang="fr-BE" dirty="0"/>
          </a:p>
        </p:txBody>
      </p:sp>
    </p:spTree>
    <p:extLst>
      <p:ext uri="{BB962C8B-B14F-4D97-AF65-F5344CB8AC3E}">
        <p14:creationId xmlns:p14="http://schemas.microsoft.com/office/powerpoint/2010/main" val="3981400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4D1590-B494-5E1A-B1CC-1679D030C299}"/>
              </a:ext>
            </a:extLst>
          </p:cNvPr>
          <p:cNvSpPr>
            <a:spLocks noGrp="1"/>
          </p:cNvSpPr>
          <p:nvPr>
            <p:ph type="title"/>
          </p:nvPr>
        </p:nvSpPr>
        <p:spPr/>
        <p:txBody>
          <a:bodyPr/>
          <a:lstStyle/>
          <a:p>
            <a:r>
              <a:rPr lang="fr-FR" dirty="0"/>
              <a:t>REGLEMENTATION BELGE</a:t>
            </a:r>
            <a:endParaRPr lang="fr-BE" dirty="0"/>
          </a:p>
        </p:txBody>
      </p:sp>
      <p:sp>
        <p:nvSpPr>
          <p:cNvPr id="3" name="Espace réservé du contenu 2">
            <a:extLst>
              <a:ext uri="{FF2B5EF4-FFF2-40B4-BE49-F238E27FC236}">
                <a16:creationId xmlns:a16="http://schemas.microsoft.com/office/drawing/2014/main" id="{9B245944-9E30-EF9D-6AFA-8132AD668026}"/>
              </a:ext>
            </a:extLst>
          </p:cNvPr>
          <p:cNvSpPr>
            <a:spLocks noGrp="1"/>
          </p:cNvSpPr>
          <p:nvPr>
            <p:ph idx="1"/>
          </p:nvPr>
        </p:nvSpPr>
        <p:spPr/>
        <p:txBody>
          <a:bodyPr>
            <a:normAutofit fontScale="92500"/>
          </a:bodyPr>
          <a:lstStyle/>
          <a:p>
            <a:r>
              <a:rPr lang="fr-FR" dirty="0"/>
              <a:t>Fédéral: Loi du 11 avril 1994 relative à la publicité de l'administration</a:t>
            </a:r>
          </a:p>
          <a:p>
            <a:r>
              <a:rPr lang="fr-FR" dirty="0"/>
              <a:t>Wallonie : </a:t>
            </a:r>
          </a:p>
          <a:p>
            <a:pPr lvl="1">
              <a:buFont typeface="Wingdings" panose="05000000000000000000" pitchFamily="2" charset="2"/>
              <a:buChar char="ü"/>
            </a:pPr>
            <a:r>
              <a:rPr lang="fr-FR" sz="1900" dirty="0"/>
              <a:t>Décret du 30 mars 1995 relatif à la publicité de l’administration -&gt; Autorités/entités visées en RW</a:t>
            </a:r>
          </a:p>
          <a:p>
            <a:pPr lvl="1">
              <a:buFont typeface="Wingdings" panose="05000000000000000000" pitchFamily="2" charset="2"/>
              <a:buChar char="ü"/>
            </a:pPr>
            <a:r>
              <a:rPr lang="fr-FR" sz="1900" dirty="0"/>
              <a:t>CDLD: autorités locales de Wallonie</a:t>
            </a:r>
          </a:p>
          <a:p>
            <a:r>
              <a:rPr lang="fr-FR" dirty="0"/>
              <a:t>Fédération Wallonie-Bruxelles : Décret du 22 décembre 1994 relatif à la publicité de l’administration -&gt; Autorités relevant de la FWB</a:t>
            </a:r>
          </a:p>
          <a:p>
            <a:r>
              <a:rPr lang="fr-FR" dirty="0"/>
              <a:t>Bruxelles-Capitale : Ordonnance du 16 mai 2019 relative à la publicité de l’administration dans les institutions bruxelloises -&gt; Institutions bruxelloises + COCOM + COCOF</a:t>
            </a:r>
          </a:p>
          <a:p>
            <a:r>
              <a:rPr lang="fr-FR" dirty="0"/>
              <a:t>Flandre : </a:t>
            </a:r>
            <a:r>
              <a:rPr lang="fr-FR" dirty="0" err="1"/>
              <a:t>Bestuursdecreet</a:t>
            </a:r>
            <a:r>
              <a:rPr lang="fr-FR" dirty="0"/>
              <a:t> van het 7 </a:t>
            </a:r>
            <a:r>
              <a:rPr lang="fr-FR" dirty="0" err="1"/>
              <a:t>december</a:t>
            </a:r>
            <a:r>
              <a:rPr lang="fr-FR" dirty="0"/>
              <a:t> 2018 -&gt; Autorités flamandes</a:t>
            </a:r>
          </a:p>
          <a:p>
            <a:endParaRPr lang="fr-BE" dirty="0"/>
          </a:p>
        </p:txBody>
      </p:sp>
    </p:spTree>
    <p:extLst>
      <p:ext uri="{BB962C8B-B14F-4D97-AF65-F5344CB8AC3E}">
        <p14:creationId xmlns:p14="http://schemas.microsoft.com/office/powerpoint/2010/main" val="3016187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ACE4E1-CA11-EA8F-76BD-DC50D0D7B64E}"/>
              </a:ext>
            </a:extLst>
          </p:cNvPr>
          <p:cNvSpPr>
            <a:spLocks noGrp="1"/>
          </p:cNvSpPr>
          <p:nvPr>
            <p:ph type="title"/>
          </p:nvPr>
        </p:nvSpPr>
        <p:spPr/>
        <p:txBody>
          <a:bodyPr/>
          <a:lstStyle/>
          <a:p>
            <a:r>
              <a:rPr lang="fr-FR" dirty="0"/>
              <a:t>ENTITES CONCERNEES</a:t>
            </a:r>
            <a:endParaRPr lang="fr-BE" dirty="0"/>
          </a:p>
        </p:txBody>
      </p:sp>
      <p:sp>
        <p:nvSpPr>
          <p:cNvPr id="3" name="Espace réservé du contenu 2">
            <a:extLst>
              <a:ext uri="{FF2B5EF4-FFF2-40B4-BE49-F238E27FC236}">
                <a16:creationId xmlns:a16="http://schemas.microsoft.com/office/drawing/2014/main" id="{62F84752-CC23-E2D1-1FB9-0829FD9A0B6C}"/>
              </a:ext>
            </a:extLst>
          </p:cNvPr>
          <p:cNvSpPr>
            <a:spLocks noGrp="1"/>
          </p:cNvSpPr>
          <p:nvPr>
            <p:ph idx="1"/>
          </p:nvPr>
        </p:nvSpPr>
        <p:spPr/>
        <p:txBody>
          <a:bodyPr/>
          <a:lstStyle/>
          <a:p>
            <a:r>
              <a:rPr lang="fr-FR" dirty="0"/>
              <a:t>PA = autorités administratives </a:t>
            </a:r>
          </a:p>
          <a:p>
            <a:pPr marL="0" indent="0">
              <a:buNone/>
            </a:pPr>
            <a:r>
              <a:rPr lang="fr-FR" dirty="0"/>
              <a:t>	- art. 14 LCCE</a:t>
            </a:r>
          </a:p>
          <a:p>
            <a:pPr marL="0" indent="0">
              <a:buNone/>
            </a:pPr>
            <a:r>
              <a:rPr lang="fr-FR" dirty="0"/>
              <a:t>	- décision contraignante à l’égard des tiers</a:t>
            </a:r>
          </a:p>
          <a:p>
            <a:pPr marL="0" indent="0">
              <a:buNone/>
            </a:pPr>
            <a:r>
              <a:rPr lang="fr-FR" dirty="0"/>
              <a:t>	- (art. 1,1° Décret 1995 pour les autorités régionales et CDLD pour les 	autorités locales)</a:t>
            </a:r>
          </a:p>
          <a:p>
            <a:r>
              <a:rPr lang="fr-FR" dirty="0"/>
              <a:t>Sociétés à participation publique locale significative: personnes de droit privé détenues à plus de 50% par des entités publiques (filiales d’intercommunale, asbl composées de SLSP, …) (art. 1561-8 et 5111-1 du CDLD)</a:t>
            </a:r>
            <a:endParaRPr lang="fr-BE" dirty="0"/>
          </a:p>
        </p:txBody>
      </p:sp>
    </p:spTree>
    <p:extLst>
      <p:ext uri="{BB962C8B-B14F-4D97-AF65-F5344CB8AC3E}">
        <p14:creationId xmlns:p14="http://schemas.microsoft.com/office/powerpoint/2010/main" val="2580415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B71706-D499-B7EC-D28F-5FD2967DD52E}"/>
              </a:ext>
            </a:extLst>
          </p:cNvPr>
          <p:cNvSpPr>
            <a:spLocks noGrp="1"/>
          </p:cNvSpPr>
          <p:nvPr>
            <p:ph type="title"/>
          </p:nvPr>
        </p:nvSpPr>
        <p:spPr>
          <a:xfrm>
            <a:off x="838200" y="683274"/>
            <a:ext cx="10515600" cy="856768"/>
          </a:xfrm>
        </p:spPr>
        <p:txBody>
          <a:bodyPr/>
          <a:lstStyle/>
          <a:p>
            <a:pPr algn="ctr"/>
            <a:r>
              <a:rPr lang="fr-BE" b="1" dirty="0"/>
              <a:t>1. Publicité active</a:t>
            </a:r>
          </a:p>
        </p:txBody>
      </p:sp>
      <p:sp>
        <p:nvSpPr>
          <p:cNvPr id="3" name="Espace réservé du contenu 2">
            <a:extLst>
              <a:ext uri="{FF2B5EF4-FFF2-40B4-BE49-F238E27FC236}">
                <a16:creationId xmlns:a16="http://schemas.microsoft.com/office/drawing/2014/main" id="{FCA8A315-1081-30A0-61F0-352057028F37}"/>
              </a:ext>
            </a:extLst>
          </p:cNvPr>
          <p:cNvSpPr>
            <a:spLocks noGrp="1"/>
          </p:cNvSpPr>
          <p:nvPr>
            <p:ph idx="1"/>
          </p:nvPr>
        </p:nvSpPr>
        <p:spPr>
          <a:xfrm>
            <a:off x="838200" y="1700463"/>
            <a:ext cx="10515600" cy="4604083"/>
          </a:xfrm>
        </p:spPr>
        <p:txBody>
          <a:bodyPr/>
          <a:lstStyle/>
          <a:p>
            <a:r>
              <a:rPr lang="fr-BE" b="1" u="sng" dirty="0">
                <a:solidFill>
                  <a:srgbClr val="FF0000"/>
                </a:solidFill>
              </a:rPr>
              <a:t>Définition</a:t>
            </a:r>
            <a:r>
              <a:rPr lang="fr-BE" dirty="0"/>
              <a:t> : </a:t>
            </a:r>
            <a:r>
              <a:rPr lang="fr-FR" dirty="0"/>
              <a:t>La publicité active correspond à l’obligation pour l’administration de publier spontanément certaines informations et certains actes administratifs, sans qu’une demande préalable ne soit nécessaire.</a:t>
            </a:r>
          </a:p>
          <a:p>
            <a:pPr marL="0" indent="0">
              <a:buNone/>
            </a:pPr>
            <a:endParaRPr lang="fr-FR" dirty="0"/>
          </a:p>
          <a:p>
            <a:pPr marL="0" indent="0">
              <a:buNone/>
            </a:pPr>
            <a:endParaRPr lang="fr-FR" dirty="0"/>
          </a:p>
          <a:p>
            <a:endParaRPr lang="fr-FR" dirty="0"/>
          </a:p>
          <a:p>
            <a:endParaRPr lang="fr-BE" dirty="0"/>
          </a:p>
        </p:txBody>
      </p:sp>
      <p:sp>
        <p:nvSpPr>
          <p:cNvPr id="4" name="ZoneTexte 3">
            <a:extLst>
              <a:ext uri="{FF2B5EF4-FFF2-40B4-BE49-F238E27FC236}">
                <a16:creationId xmlns:a16="http://schemas.microsoft.com/office/drawing/2014/main" id="{B7DA0A73-6D86-CE84-2DBF-11E836787400}"/>
              </a:ext>
            </a:extLst>
          </p:cNvPr>
          <p:cNvSpPr txBox="1"/>
          <p:nvPr/>
        </p:nvSpPr>
        <p:spPr>
          <a:xfrm>
            <a:off x="4245142" y="3349891"/>
            <a:ext cx="3701716" cy="2954655"/>
          </a:xfrm>
          <a:prstGeom prst="rect">
            <a:avLst/>
          </a:prstGeom>
        </p:spPr>
        <p:style>
          <a:lnRef idx="2">
            <a:schemeClr val="dk1">
              <a:shade val="15000"/>
            </a:schemeClr>
          </a:lnRef>
          <a:fillRef idx="1">
            <a:schemeClr val="dk1"/>
          </a:fillRef>
          <a:effectRef idx="0">
            <a:schemeClr val="dk1"/>
          </a:effectRef>
          <a:fontRef idx="minor">
            <a:schemeClr val="lt1"/>
          </a:fontRef>
        </p:style>
        <p:txBody>
          <a:bodyPr wrap="square" rtlCol="0">
            <a:spAutoFit/>
          </a:bodyPr>
          <a:lstStyle/>
          <a:p>
            <a:pPr algn="ctr"/>
            <a:r>
              <a:rPr lang="fr-BE" sz="2400" b="1" u="sng" dirty="0">
                <a:solidFill>
                  <a:srgbClr val="FF0000"/>
                </a:solidFill>
              </a:rPr>
              <a:t>Objectifs</a:t>
            </a:r>
            <a:r>
              <a:rPr lang="fr-BE" sz="2400" dirty="0">
                <a:solidFill>
                  <a:schemeClr val="bg1"/>
                </a:solidFill>
              </a:rPr>
              <a:t> : </a:t>
            </a:r>
          </a:p>
          <a:p>
            <a:pPr marL="285750" indent="-285750" algn="ctr">
              <a:buFontTx/>
              <a:buChar char="-"/>
            </a:pPr>
            <a:r>
              <a:rPr lang="fr-BE" sz="1600" dirty="0">
                <a:solidFill>
                  <a:schemeClr val="bg1"/>
                </a:solidFill>
              </a:rPr>
              <a:t>Transparence administrative</a:t>
            </a:r>
          </a:p>
          <a:p>
            <a:pPr algn="ctr"/>
            <a:endParaRPr lang="fr-BE" sz="1600" dirty="0">
              <a:solidFill>
                <a:schemeClr val="bg1"/>
              </a:solidFill>
            </a:endParaRPr>
          </a:p>
          <a:p>
            <a:pPr marL="285750" indent="-285750" algn="ctr">
              <a:buFontTx/>
              <a:buChar char="-"/>
            </a:pPr>
            <a:r>
              <a:rPr lang="fr-BE" sz="1600" dirty="0">
                <a:solidFill>
                  <a:schemeClr val="bg1"/>
                </a:solidFill>
              </a:rPr>
              <a:t>Information des citoyens et opérateurs économiques</a:t>
            </a:r>
          </a:p>
          <a:p>
            <a:pPr marL="285750" indent="-285750" algn="ctr">
              <a:buFontTx/>
              <a:buChar char="-"/>
            </a:pPr>
            <a:endParaRPr lang="fr-BE" sz="1600" dirty="0">
              <a:solidFill>
                <a:schemeClr val="bg1"/>
              </a:solidFill>
            </a:endParaRPr>
          </a:p>
          <a:p>
            <a:pPr marL="285750" indent="-285750" algn="ctr">
              <a:buFontTx/>
              <a:buChar char="-"/>
            </a:pPr>
            <a:r>
              <a:rPr lang="fr-BE" sz="1600" dirty="0">
                <a:solidFill>
                  <a:schemeClr val="bg1"/>
                </a:solidFill>
              </a:rPr>
              <a:t>Contrôle démocratique</a:t>
            </a:r>
          </a:p>
          <a:p>
            <a:pPr marL="285750" indent="-285750" algn="ctr">
              <a:buFontTx/>
              <a:buChar char="-"/>
            </a:pPr>
            <a:endParaRPr lang="fr-BE" sz="1600" dirty="0">
              <a:solidFill>
                <a:schemeClr val="bg1"/>
              </a:solidFill>
            </a:endParaRPr>
          </a:p>
          <a:p>
            <a:pPr marL="285750" indent="-285750" algn="ctr">
              <a:buFontTx/>
              <a:buChar char="-"/>
            </a:pPr>
            <a:r>
              <a:rPr lang="fr-BE" sz="1600" dirty="0">
                <a:solidFill>
                  <a:schemeClr val="bg1"/>
                </a:solidFill>
              </a:rPr>
              <a:t>Sécurité juridique</a:t>
            </a:r>
          </a:p>
          <a:p>
            <a:pPr marL="285750" indent="-285750" algn="ctr">
              <a:buFontTx/>
              <a:buChar char="-"/>
            </a:pPr>
            <a:endParaRPr lang="fr-BE" sz="1600" dirty="0">
              <a:solidFill>
                <a:schemeClr val="bg1"/>
              </a:solidFill>
            </a:endParaRPr>
          </a:p>
          <a:p>
            <a:pPr marL="285750" indent="-285750" algn="ctr">
              <a:buFontTx/>
              <a:buChar char="-"/>
            </a:pPr>
            <a:r>
              <a:rPr lang="fr-BE" sz="1600" dirty="0">
                <a:solidFill>
                  <a:schemeClr val="bg1"/>
                </a:solidFill>
              </a:rPr>
              <a:t>Egalité de traitement</a:t>
            </a:r>
          </a:p>
        </p:txBody>
      </p:sp>
    </p:spTree>
    <p:extLst>
      <p:ext uri="{BB962C8B-B14F-4D97-AF65-F5344CB8AC3E}">
        <p14:creationId xmlns:p14="http://schemas.microsoft.com/office/powerpoint/2010/main" val="4000890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81170-CE16-825D-0E1C-9F8405D4E96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97243D7-E068-1802-1BAD-1204E0773E2C}"/>
              </a:ext>
            </a:extLst>
          </p:cNvPr>
          <p:cNvSpPr>
            <a:spLocks noGrp="1"/>
          </p:cNvSpPr>
          <p:nvPr>
            <p:ph type="title"/>
          </p:nvPr>
        </p:nvSpPr>
        <p:spPr>
          <a:xfrm>
            <a:off x="838200" y="683274"/>
            <a:ext cx="10515600" cy="856768"/>
          </a:xfrm>
        </p:spPr>
        <p:txBody>
          <a:bodyPr/>
          <a:lstStyle/>
          <a:p>
            <a:pPr algn="ctr"/>
            <a:r>
              <a:rPr lang="fr-BE" b="1" dirty="0"/>
              <a:t>Publicité active EN MARCHES PUBLICS</a:t>
            </a:r>
          </a:p>
        </p:txBody>
      </p:sp>
      <p:sp>
        <p:nvSpPr>
          <p:cNvPr id="5" name="ZoneTexte 4">
            <a:extLst>
              <a:ext uri="{FF2B5EF4-FFF2-40B4-BE49-F238E27FC236}">
                <a16:creationId xmlns:a16="http://schemas.microsoft.com/office/drawing/2014/main" id="{6C7A6B5A-7633-27A1-9ACF-A4CF497B1A8E}"/>
              </a:ext>
            </a:extLst>
          </p:cNvPr>
          <p:cNvSpPr txBox="1"/>
          <p:nvPr/>
        </p:nvSpPr>
        <p:spPr>
          <a:xfrm>
            <a:off x="7652084" y="3349891"/>
            <a:ext cx="3701716" cy="2123658"/>
          </a:xfrm>
          <a:prstGeom prst="rect">
            <a:avLst/>
          </a:prstGeom>
          <a:solidFill>
            <a:schemeClr val="tx2"/>
          </a:solidFill>
        </p:spPr>
        <p:txBody>
          <a:bodyPr wrap="square" rtlCol="0">
            <a:spAutoFit/>
          </a:bodyPr>
          <a:lstStyle/>
          <a:p>
            <a:r>
              <a:rPr lang="fr-BE" sz="2400" b="1" u="sng" dirty="0">
                <a:solidFill>
                  <a:srgbClr val="FF0000"/>
                </a:solidFill>
              </a:rPr>
              <a:t>Exemples en marché public</a:t>
            </a:r>
            <a:r>
              <a:rPr lang="fr-BE" sz="2400" dirty="0">
                <a:solidFill>
                  <a:srgbClr val="FF0000"/>
                </a:solidFill>
              </a:rPr>
              <a:t> </a:t>
            </a:r>
            <a:endParaRPr lang="fr-BE" sz="2400" dirty="0">
              <a:solidFill>
                <a:schemeClr val="bg1"/>
              </a:solidFill>
            </a:endParaRPr>
          </a:p>
          <a:p>
            <a:pPr marL="285750" indent="-285750">
              <a:buFontTx/>
              <a:buChar char="-"/>
            </a:pPr>
            <a:r>
              <a:rPr lang="fr-BE" dirty="0">
                <a:solidFill>
                  <a:schemeClr val="bg1"/>
                </a:solidFill>
              </a:rPr>
              <a:t>Publicité de certaines décisions administratives</a:t>
            </a:r>
          </a:p>
          <a:p>
            <a:pPr marL="285750" indent="-285750">
              <a:buFontTx/>
              <a:buChar char="-"/>
            </a:pPr>
            <a:endParaRPr lang="fr-BE" dirty="0">
              <a:solidFill>
                <a:schemeClr val="bg1"/>
              </a:solidFill>
            </a:endParaRPr>
          </a:p>
          <a:p>
            <a:pPr marL="285750" indent="-285750">
              <a:buFontTx/>
              <a:buChar char="-"/>
            </a:pPr>
            <a:r>
              <a:rPr lang="fr-BE" dirty="0">
                <a:solidFill>
                  <a:schemeClr val="bg1"/>
                </a:solidFill>
              </a:rPr>
              <a:t>Mentions relatives aux voies de recours</a:t>
            </a:r>
          </a:p>
          <a:p>
            <a:pPr marL="285750" indent="-285750">
              <a:buFontTx/>
              <a:buChar char="-"/>
            </a:pPr>
            <a:endParaRPr lang="fr-BE" dirty="0">
              <a:solidFill>
                <a:schemeClr val="bg1"/>
              </a:solidFill>
            </a:endParaRPr>
          </a:p>
        </p:txBody>
      </p:sp>
      <p:sp>
        <p:nvSpPr>
          <p:cNvPr id="7" name="Espace réservé du contenu 6">
            <a:extLst>
              <a:ext uri="{FF2B5EF4-FFF2-40B4-BE49-F238E27FC236}">
                <a16:creationId xmlns:a16="http://schemas.microsoft.com/office/drawing/2014/main" id="{205307FD-2ED5-46C8-B644-D077787BECC3}"/>
              </a:ext>
            </a:extLst>
          </p:cNvPr>
          <p:cNvSpPr>
            <a:spLocks noGrp="1"/>
          </p:cNvSpPr>
          <p:nvPr>
            <p:ph idx="1"/>
          </p:nvPr>
        </p:nvSpPr>
        <p:spPr/>
        <p:txBody>
          <a:bodyPr/>
          <a:lstStyle/>
          <a:p>
            <a:r>
              <a:rPr lang="fr-FR" dirty="0"/>
              <a:t>Obligation de publication des compétences et organisation du fonctionnement: statuts / ROI </a:t>
            </a:r>
          </a:p>
          <a:p>
            <a:pPr marL="0" indent="0">
              <a:buNone/>
            </a:pPr>
            <a:r>
              <a:rPr lang="fr-FR" dirty="0"/>
              <a:t>	- utile pour déterminer l’auteur compétent</a:t>
            </a:r>
          </a:p>
          <a:p>
            <a:pPr marL="0" indent="0">
              <a:buNone/>
            </a:pPr>
            <a:endParaRPr lang="fr-FR" dirty="0"/>
          </a:p>
          <a:p>
            <a:r>
              <a:rPr lang="fr-FR" dirty="0"/>
              <a:t>Personne en charge du dossier sur toute correspondance</a:t>
            </a:r>
          </a:p>
          <a:p>
            <a:endParaRPr lang="fr-FR" dirty="0"/>
          </a:p>
          <a:p>
            <a:r>
              <a:rPr lang="fr-FR" dirty="0"/>
              <a:t>Indication des voies de recours contre toute décision individuelle: SQ, ATTRIBUTION, RENONCIATION.</a:t>
            </a:r>
            <a:endParaRPr lang="fr-BE" dirty="0"/>
          </a:p>
        </p:txBody>
      </p:sp>
    </p:spTree>
    <p:extLst>
      <p:ext uri="{BB962C8B-B14F-4D97-AF65-F5344CB8AC3E}">
        <p14:creationId xmlns:p14="http://schemas.microsoft.com/office/powerpoint/2010/main" val="23073709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95A2D7-3CF3-D6EF-F21B-3A911323220D}"/>
              </a:ext>
            </a:extLst>
          </p:cNvPr>
          <p:cNvSpPr>
            <a:spLocks noGrp="1"/>
          </p:cNvSpPr>
          <p:nvPr>
            <p:ph type="title"/>
          </p:nvPr>
        </p:nvSpPr>
        <p:spPr/>
        <p:txBody>
          <a:bodyPr>
            <a:normAutofit fontScale="90000"/>
          </a:bodyPr>
          <a:lstStyle/>
          <a:p>
            <a:r>
              <a:rPr kumimoji="0" lang="fr-BE" sz="3600" b="0" i="0" u="none" strike="noStrike" kern="1200" cap="all" spc="0" normalizeH="0" baseline="0" noProof="0" dirty="0">
                <a:ln>
                  <a:noFill/>
                </a:ln>
                <a:solidFill>
                  <a:srgbClr val="1C2A5A"/>
                </a:solidFill>
                <a:effectLst/>
                <a:uLnTx/>
                <a:uFillTx/>
                <a:latin typeface="Calibri" panose="020F0502020204030204"/>
                <a:ea typeface="+mj-ea"/>
                <a:cs typeface="+mj-cs"/>
              </a:rPr>
              <a:t>ZOOM SUR LA Publicité active en matière de</a:t>
            </a:r>
            <a:r>
              <a:rPr kumimoji="0" lang="fr-BE" sz="3600" b="0" i="0" u="none" strike="noStrike" kern="1200" cap="all" spc="0" normalizeH="0" baseline="0" noProof="0" dirty="0">
                <a:ln>
                  <a:noFill/>
                </a:ln>
                <a:solidFill>
                  <a:srgbClr val="FF0000"/>
                </a:solidFill>
                <a:effectLst/>
                <a:uLnTx/>
                <a:uFillTx/>
                <a:latin typeface="Calibri" panose="020F0502020204030204"/>
                <a:ea typeface="+mj-ea"/>
                <a:cs typeface="+mj-cs"/>
              </a:rPr>
              <a:t> recours</a:t>
            </a:r>
            <a:br>
              <a:rPr lang="fr-FR" dirty="0"/>
            </a:br>
            <a:r>
              <a:rPr lang="fr-FR" dirty="0"/>
              <a:t>LOI RECOURS MP 17/06/13</a:t>
            </a:r>
            <a:endParaRPr lang="fr-BE" dirty="0"/>
          </a:p>
        </p:txBody>
      </p:sp>
      <p:sp>
        <p:nvSpPr>
          <p:cNvPr id="3" name="Espace réservé du contenu 2">
            <a:extLst>
              <a:ext uri="{FF2B5EF4-FFF2-40B4-BE49-F238E27FC236}">
                <a16:creationId xmlns:a16="http://schemas.microsoft.com/office/drawing/2014/main" id="{4CC87C10-6173-9061-EB40-2087631860F1}"/>
              </a:ext>
            </a:extLst>
          </p:cNvPr>
          <p:cNvSpPr>
            <a:spLocks noGrp="1"/>
          </p:cNvSpPr>
          <p:nvPr>
            <p:ph idx="1"/>
          </p:nvPr>
        </p:nvSpPr>
        <p:spPr/>
        <p:txBody>
          <a:bodyPr>
            <a:normAutofit fontScale="92500" lnSpcReduction="10000"/>
          </a:bodyPr>
          <a:lstStyle/>
          <a:p>
            <a:r>
              <a:rPr lang="fr-FR" dirty="0"/>
              <a:t>Art. 9/1 §2 + 29 et 29/1 §6: </a:t>
            </a:r>
          </a:p>
          <a:p>
            <a:pPr marL="0" indent="0">
              <a:buNone/>
            </a:pPr>
            <a:endParaRPr lang="fr-FR" i="1" dirty="0"/>
          </a:p>
          <a:p>
            <a:pPr marL="0" indent="0">
              <a:buNone/>
            </a:pPr>
            <a:r>
              <a:rPr lang="fr-FR" dirty="0"/>
              <a:t>Mention des </a:t>
            </a:r>
            <a:r>
              <a:rPr lang="fr-FR" i="1" dirty="0"/>
              <a:t>« voies de recours, leurs délais et les instances compétentes </a:t>
            </a:r>
            <a:r>
              <a:rPr lang="fr-FR" i="1" u="sng" dirty="0"/>
              <a:t>à tout le moins par une référence explicite aux articles 14, 15, 23 et 24 </a:t>
            </a:r>
            <a:r>
              <a:rPr lang="fr-FR" i="1" dirty="0"/>
              <a:t>»</a:t>
            </a:r>
          </a:p>
          <a:p>
            <a:pPr marL="0" indent="0">
              <a:buNone/>
            </a:pPr>
            <a:endParaRPr lang="fr-FR" dirty="0"/>
          </a:p>
          <a:p>
            <a:pPr marL="0" indent="0">
              <a:buNone/>
            </a:pPr>
            <a:r>
              <a:rPr lang="fr-FR" i="1" dirty="0"/>
              <a:t>A défaut de ces mentions, le délai d'introduction du </a:t>
            </a:r>
            <a:r>
              <a:rPr lang="fr-FR" i="1" u="sng" dirty="0"/>
              <a:t>recours en annulation </a:t>
            </a:r>
            <a:r>
              <a:rPr lang="fr-FR" i="1" dirty="0"/>
              <a:t>visé à l'article 23, § 2, prend cours quatre mois après la communication de la décision motivée</a:t>
            </a:r>
          </a:p>
          <a:p>
            <a:pPr marL="0" indent="0">
              <a:buNone/>
            </a:pPr>
            <a:endParaRPr lang="fr-FR" i="1" dirty="0"/>
          </a:p>
          <a:p>
            <a:pPr marL="0" indent="0" algn="ctr">
              <a:buNone/>
            </a:pPr>
            <a:r>
              <a:rPr lang="fr-FR" b="1" dirty="0"/>
              <a:t>PAS APPLICABLE AUX MP EXCLUS ET AUX MP DE FAIBLE MONTANT</a:t>
            </a:r>
            <a:endParaRPr lang="fr-BE" b="1" dirty="0"/>
          </a:p>
        </p:txBody>
      </p:sp>
    </p:spTree>
    <p:extLst>
      <p:ext uri="{BB962C8B-B14F-4D97-AF65-F5344CB8AC3E}">
        <p14:creationId xmlns:p14="http://schemas.microsoft.com/office/powerpoint/2010/main" val="2397357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80C67-B53B-32D8-B051-431C6B08177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F7B7FC9-0FFC-E382-B5E3-0F7A2D16CD6E}"/>
              </a:ext>
            </a:extLst>
          </p:cNvPr>
          <p:cNvSpPr>
            <a:spLocks noGrp="1"/>
          </p:cNvSpPr>
          <p:nvPr>
            <p:ph type="title"/>
          </p:nvPr>
        </p:nvSpPr>
        <p:spPr>
          <a:xfrm>
            <a:off x="465221" y="2256325"/>
            <a:ext cx="11277600" cy="1099434"/>
          </a:xfrm>
        </p:spPr>
        <p:txBody>
          <a:bodyPr>
            <a:normAutofit/>
          </a:bodyPr>
          <a:lstStyle/>
          <a:p>
            <a:pPr algn="ctr"/>
            <a:r>
              <a:rPr lang="fr-BE" b="1" dirty="0"/>
              <a:t>LE RGPD</a:t>
            </a:r>
            <a:endParaRPr lang="fr-BE" b="1" dirty="0">
              <a:solidFill>
                <a:schemeClr val="tx2">
                  <a:lumMod val="75000"/>
                </a:schemeClr>
              </a:solidFill>
            </a:endParaRPr>
          </a:p>
        </p:txBody>
      </p:sp>
    </p:spTree>
    <p:extLst>
      <p:ext uri="{BB962C8B-B14F-4D97-AF65-F5344CB8AC3E}">
        <p14:creationId xmlns:p14="http://schemas.microsoft.com/office/powerpoint/2010/main" val="30444963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2A859F-6F9D-641B-9D75-3E721D66681F}"/>
              </a:ext>
            </a:extLst>
          </p:cNvPr>
          <p:cNvSpPr>
            <a:spLocks noGrp="1"/>
          </p:cNvSpPr>
          <p:nvPr>
            <p:ph type="title"/>
          </p:nvPr>
        </p:nvSpPr>
        <p:spPr>
          <a:xfrm>
            <a:off x="838200" y="277264"/>
            <a:ext cx="10515600" cy="1172674"/>
          </a:xfrm>
        </p:spPr>
        <p:txBody>
          <a:bodyPr>
            <a:normAutofit fontScale="90000"/>
          </a:bodyPr>
          <a:lstStyle/>
          <a:p>
            <a:pPr algn="ctr"/>
            <a:r>
              <a:rPr lang="fr-FR" dirty="0">
                <a:solidFill>
                  <a:schemeClr val="accent1">
                    <a:lumMod val="50000"/>
                  </a:schemeClr>
                </a:solidFill>
              </a:rPr>
              <a:t>LCCE – applicable au MP </a:t>
            </a:r>
            <a:r>
              <a:rPr lang="fr-FR" dirty="0" err="1">
                <a:solidFill>
                  <a:schemeClr val="accent1">
                    <a:lumMod val="50000"/>
                  </a:schemeClr>
                </a:solidFill>
              </a:rPr>
              <a:t>EXClUS</a:t>
            </a:r>
            <a:r>
              <a:rPr lang="fr-FR" dirty="0">
                <a:solidFill>
                  <a:schemeClr val="accent1">
                    <a:lumMod val="50000"/>
                  </a:schemeClr>
                </a:solidFill>
              </a:rPr>
              <a:t> et de FAIBLE MONTANT</a:t>
            </a:r>
            <a:endParaRPr lang="fr-BE" dirty="0">
              <a:solidFill>
                <a:schemeClr val="accent1">
                  <a:lumMod val="50000"/>
                </a:schemeClr>
              </a:solidFill>
            </a:endParaRPr>
          </a:p>
        </p:txBody>
      </p:sp>
      <p:sp>
        <p:nvSpPr>
          <p:cNvPr id="3" name="Espace réservé du contenu 2">
            <a:extLst>
              <a:ext uri="{FF2B5EF4-FFF2-40B4-BE49-F238E27FC236}">
                <a16:creationId xmlns:a16="http://schemas.microsoft.com/office/drawing/2014/main" id="{F41A0B9F-13F9-5D51-FF3C-07E4ADBEE31A}"/>
              </a:ext>
            </a:extLst>
          </p:cNvPr>
          <p:cNvSpPr>
            <a:spLocks noGrp="1"/>
          </p:cNvSpPr>
          <p:nvPr>
            <p:ph idx="1"/>
          </p:nvPr>
        </p:nvSpPr>
        <p:spPr>
          <a:xfrm>
            <a:off x="838200" y="1449938"/>
            <a:ext cx="10515600" cy="4854609"/>
          </a:xfrm>
        </p:spPr>
        <p:txBody>
          <a:bodyPr>
            <a:normAutofit lnSpcReduction="10000"/>
          </a:bodyPr>
          <a:lstStyle/>
          <a:p>
            <a:r>
              <a:rPr lang="fr-BE" sz="2400" b="1" dirty="0">
                <a:solidFill>
                  <a:srgbClr val="FF0000"/>
                </a:solidFill>
              </a:rPr>
              <a:t>Principe : </a:t>
            </a:r>
            <a:r>
              <a:rPr lang="fr-FR" sz="2400" dirty="0"/>
              <a:t>Le recours en annulation devant le Conseil d’État doit être introduit dans un délai de </a:t>
            </a:r>
            <a:r>
              <a:rPr lang="fr-FR" sz="2400" b="1" dirty="0"/>
              <a:t>60 jours</a:t>
            </a:r>
            <a:r>
              <a:rPr lang="fr-FR" sz="2400" dirty="0"/>
              <a:t>.</a:t>
            </a:r>
          </a:p>
          <a:p>
            <a:endParaRPr lang="fr-BE" sz="2400" b="1" dirty="0">
              <a:solidFill>
                <a:srgbClr val="FF0000"/>
              </a:solidFill>
            </a:endParaRPr>
          </a:p>
          <a:p>
            <a:r>
              <a:rPr lang="fr-BE" sz="2400" b="1" dirty="0">
                <a:solidFill>
                  <a:srgbClr val="FF0000"/>
                </a:solidFill>
              </a:rPr>
              <a:t>Article 19, alinéa 2 LCCE</a:t>
            </a:r>
            <a:r>
              <a:rPr lang="fr-BE" sz="2400" dirty="0"/>
              <a:t>: le délai de recours en annulation ne commence à courir que si la notification : </a:t>
            </a:r>
          </a:p>
          <a:p>
            <a:pPr marL="457200" lvl="1" indent="0">
              <a:buNone/>
            </a:pPr>
            <a:r>
              <a:rPr lang="fr-BE" sz="2200" dirty="0"/>
              <a:t>-  Mentionne l’existence des recours ;</a:t>
            </a:r>
          </a:p>
          <a:p>
            <a:pPr lvl="1">
              <a:buFontTx/>
              <a:buChar char="-"/>
            </a:pPr>
            <a:r>
              <a:rPr lang="fr-BE" sz="2200" dirty="0"/>
              <a:t>Précise les formes à respecter ;</a:t>
            </a:r>
          </a:p>
          <a:p>
            <a:pPr lvl="1">
              <a:buFontTx/>
              <a:buChar char="-"/>
            </a:pPr>
            <a:r>
              <a:rPr lang="fr-BE" sz="2200" dirty="0"/>
              <a:t>Indique les délais applicables</a:t>
            </a:r>
          </a:p>
          <a:p>
            <a:pPr>
              <a:buFontTx/>
              <a:buChar char="-"/>
            </a:pPr>
            <a:endParaRPr lang="fr-BE" sz="2000" dirty="0"/>
          </a:p>
          <a:p>
            <a:pPr marL="0" indent="0">
              <a:buNone/>
            </a:pPr>
            <a:r>
              <a:rPr lang="fr-BE" sz="2400" b="1" dirty="0">
                <a:solidFill>
                  <a:srgbClr val="FF0000"/>
                </a:solidFill>
              </a:rPr>
              <a:t>Conséquence en cas d’irrégularité de mention </a:t>
            </a:r>
            <a:r>
              <a:rPr lang="fr-BE" sz="2400" dirty="0"/>
              <a:t>: </a:t>
            </a:r>
            <a:r>
              <a:rPr lang="fr-FR" sz="2400" dirty="0"/>
              <a:t>le délai de 60 jours du recours en annulation ne commence à courir qu’à l’expiration d’un délai de </a:t>
            </a:r>
            <a:r>
              <a:rPr lang="fr-FR" sz="2400" b="1" u="sng" dirty="0"/>
              <a:t>4 mois </a:t>
            </a:r>
            <a:r>
              <a:rPr lang="fr-FR" sz="2400" dirty="0"/>
              <a:t>suivant la notification.</a:t>
            </a:r>
            <a:endParaRPr lang="fr-BE" sz="2400" dirty="0"/>
          </a:p>
        </p:txBody>
      </p:sp>
    </p:spTree>
    <p:extLst>
      <p:ext uri="{BB962C8B-B14F-4D97-AF65-F5344CB8AC3E}">
        <p14:creationId xmlns:p14="http://schemas.microsoft.com/office/powerpoint/2010/main" val="289079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B0A9E-BE71-0A81-8A69-52EF9784348A}"/>
              </a:ext>
            </a:extLst>
          </p:cNvPr>
          <p:cNvSpPr>
            <a:spLocks noGrp="1"/>
          </p:cNvSpPr>
          <p:nvPr>
            <p:ph type="title"/>
          </p:nvPr>
        </p:nvSpPr>
        <p:spPr>
          <a:xfrm>
            <a:off x="838200" y="1033365"/>
            <a:ext cx="10515600" cy="1576669"/>
          </a:xfrm>
        </p:spPr>
        <p:txBody>
          <a:bodyPr>
            <a:normAutofit/>
          </a:bodyPr>
          <a:lstStyle/>
          <a:p>
            <a:pPr algn="ctr"/>
            <a:r>
              <a:rPr lang="fr-BE" dirty="0"/>
              <a:t>ILLUSTRATION</a:t>
            </a:r>
            <a:br>
              <a:rPr lang="fr-BE" dirty="0"/>
            </a:br>
            <a:r>
              <a:rPr lang="fr-BE" sz="2700" b="1" dirty="0"/>
              <a:t>Conseil d’état arrêt n°211.136 DU 9 FEVRIER 2011</a:t>
            </a:r>
            <a:endParaRPr lang="fr-BE" b="1" dirty="0"/>
          </a:p>
        </p:txBody>
      </p:sp>
      <p:sp>
        <p:nvSpPr>
          <p:cNvPr id="3" name="Espace réservé du contenu 2">
            <a:extLst>
              <a:ext uri="{FF2B5EF4-FFF2-40B4-BE49-F238E27FC236}">
                <a16:creationId xmlns:a16="http://schemas.microsoft.com/office/drawing/2014/main" id="{F6429EAA-8629-7389-B457-2F73FC8D09BD}"/>
              </a:ext>
            </a:extLst>
          </p:cNvPr>
          <p:cNvSpPr>
            <a:spLocks noGrp="1"/>
          </p:cNvSpPr>
          <p:nvPr>
            <p:ph idx="1"/>
          </p:nvPr>
        </p:nvSpPr>
        <p:spPr>
          <a:xfrm>
            <a:off x="838200" y="2831977"/>
            <a:ext cx="10515600" cy="3162422"/>
          </a:xfrm>
        </p:spPr>
        <p:txBody>
          <a:bodyPr>
            <a:normAutofit/>
          </a:bodyPr>
          <a:lstStyle/>
          <a:p>
            <a:r>
              <a:rPr lang="fr-BE" b="1" dirty="0">
                <a:solidFill>
                  <a:srgbClr val="FF0000"/>
                </a:solidFill>
              </a:rPr>
              <a:t>Faits</a:t>
            </a:r>
            <a:r>
              <a:rPr lang="fr-BE" dirty="0"/>
              <a:t> : </a:t>
            </a:r>
            <a:r>
              <a:rPr lang="fr-FR" dirty="0"/>
              <a:t>Un soumissionnaire évincé reçoit une notification l’informant que son offre n’a pas été retenue dans un marché public. La notification ne mentionne pas les voies de recours prévues par l’article 19 LCCE et ne contient qu’un tableau de notes sans véritable motivation. </a:t>
            </a:r>
          </a:p>
          <a:p>
            <a:pPr marL="0" indent="0">
              <a:buNone/>
            </a:pPr>
            <a:endParaRPr lang="fr-BE" dirty="0"/>
          </a:p>
          <a:p>
            <a:r>
              <a:rPr lang="fr-BE" b="1" dirty="0">
                <a:solidFill>
                  <a:srgbClr val="FF0000"/>
                </a:solidFill>
              </a:rPr>
              <a:t>Décision</a:t>
            </a:r>
            <a:r>
              <a:rPr lang="fr-BE" dirty="0"/>
              <a:t> : </a:t>
            </a:r>
            <a:r>
              <a:rPr lang="fr-FR" dirty="0"/>
              <a:t>Le Conseil d’État rappelle qu’une notification sans les mentions prévues par l’article 19 LCCE ne fait pas courir le délai de recours. </a:t>
            </a:r>
            <a:endParaRPr lang="fr-BE" dirty="0"/>
          </a:p>
        </p:txBody>
      </p:sp>
    </p:spTree>
    <p:extLst>
      <p:ext uri="{BB962C8B-B14F-4D97-AF65-F5344CB8AC3E}">
        <p14:creationId xmlns:p14="http://schemas.microsoft.com/office/powerpoint/2010/main" val="9051214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32AA2-A837-5429-5918-B210FAA397A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4E2B7AE-34D0-D6F4-984F-B05C6E01F826}"/>
              </a:ext>
            </a:extLst>
          </p:cNvPr>
          <p:cNvSpPr>
            <a:spLocks noGrp="1"/>
          </p:cNvSpPr>
          <p:nvPr>
            <p:ph type="title"/>
          </p:nvPr>
        </p:nvSpPr>
        <p:spPr>
          <a:xfrm>
            <a:off x="838200" y="585536"/>
            <a:ext cx="10515600" cy="872810"/>
          </a:xfrm>
        </p:spPr>
        <p:txBody>
          <a:bodyPr/>
          <a:lstStyle/>
          <a:p>
            <a:pPr algn="ctr"/>
            <a:r>
              <a:rPr lang="fr-BE" b="1" dirty="0"/>
              <a:t>2. Publicité passive</a:t>
            </a:r>
          </a:p>
        </p:txBody>
      </p:sp>
      <p:sp>
        <p:nvSpPr>
          <p:cNvPr id="3" name="Espace réservé du contenu 2">
            <a:extLst>
              <a:ext uri="{FF2B5EF4-FFF2-40B4-BE49-F238E27FC236}">
                <a16:creationId xmlns:a16="http://schemas.microsoft.com/office/drawing/2014/main" id="{766241A5-909E-4DFF-A69D-473AE748DC58}"/>
              </a:ext>
            </a:extLst>
          </p:cNvPr>
          <p:cNvSpPr>
            <a:spLocks noGrp="1"/>
          </p:cNvSpPr>
          <p:nvPr>
            <p:ph idx="1"/>
          </p:nvPr>
        </p:nvSpPr>
        <p:spPr>
          <a:xfrm>
            <a:off x="838200" y="1458346"/>
            <a:ext cx="10515600" cy="4814118"/>
          </a:xfrm>
        </p:spPr>
        <p:txBody>
          <a:bodyPr/>
          <a:lstStyle/>
          <a:p>
            <a:r>
              <a:rPr lang="fr-FR" dirty="0">
                <a:solidFill>
                  <a:srgbClr val="FF0000"/>
                </a:solidFill>
              </a:rPr>
              <a:t>Définition</a:t>
            </a:r>
            <a:r>
              <a:rPr lang="fr-FR" dirty="0"/>
              <a:t> : La publicité passive correspond au droit, pour toute personne, de demander l’accès à un document administratif détenu par une autorité publique. Contrairement à la publicité active, l’administration n’agit pas spontanément : l’accès résulte d’une demande du citoyen ou de l’opérateur économique. </a:t>
            </a:r>
          </a:p>
          <a:p>
            <a:endParaRPr lang="fr-FR" dirty="0"/>
          </a:p>
          <a:p>
            <a:endParaRPr lang="fr-FR" dirty="0"/>
          </a:p>
          <a:p>
            <a:pPr marL="0" indent="0" algn="ctr">
              <a:buNone/>
            </a:pPr>
            <a:r>
              <a:rPr lang="fr-FR" dirty="0"/>
              <a:t>DROIT DE CONSULTER / DROIT D’OBTENIR DES EXPLICATIONS / DROIT DE DEMANDER COPIE</a:t>
            </a:r>
          </a:p>
          <a:p>
            <a:pPr marL="0" indent="0" algn="ctr">
              <a:buNone/>
            </a:pPr>
            <a:endParaRPr lang="fr-FR" dirty="0"/>
          </a:p>
          <a:p>
            <a:pPr marL="0" indent="0" algn="ctr">
              <a:buNone/>
            </a:pPr>
            <a:r>
              <a:rPr lang="fr-FR" dirty="0"/>
              <a:t>DROIT DE FAIRE RECTIFIER UNE INFORMATION INCORRECTE</a:t>
            </a:r>
          </a:p>
          <a:p>
            <a:pPr marL="0" indent="0">
              <a:buNone/>
            </a:pPr>
            <a:endParaRPr lang="fr-BE" dirty="0"/>
          </a:p>
        </p:txBody>
      </p:sp>
    </p:spTree>
    <p:extLst>
      <p:ext uri="{BB962C8B-B14F-4D97-AF65-F5344CB8AC3E}">
        <p14:creationId xmlns:p14="http://schemas.microsoft.com/office/powerpoint/2010/main" val="1046085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0D46BB-09DA-1035-A5D3-3412D6E23957}"/>
              </a:ext>
            </a:extLst>
          </p:cNvPr>
          <p:cNvSpPr>
            <a:spLocks noGrp="1"/>
          </p:cNvSpPr>
          <p:nvPr>
            <p:ph type="title"/>
          </p:nvPr>
        </p:nvSpPr>
        <p:spPr/>
        <p:txBody>
          <a:bodyPr>
            <a:normAutofit fontScale="90000"/>
          </a:bodyPr>
          <a:lstStyle/>
          <a:p>
            <a:r>
              <a:rPr lang="fr-FR" dirty="0"/>
              <a:t>PUBLICITE PASSIVE RELATIVE A LA PASSATION DES MARCHES PUBLICS</a:t>
            </a:r>
            <a:endParaRPr lang="fr-BE" dirty="0"/>
          </a:p>
        </p:txBody>
      </p:sp>
      <p:sp>
        <p:nvSpPr>
          <p:cNvPr id="3" name="Espace réservé du contenu 2">
            <a:extLst>
              <a:ext uri="{FF2B5EF4-FFF2-40B4-BE49-F238E27FC236}">
                <a16:creationId xmlns:a16="http://schemas.microsoft.com/office/drawing/2014/main" id="{4F03B368-2474-280D-80F1-F5B70478C875}"/>
              </a:ext>
            </a:extLst>
          </p:cNvPr>
          <p:cNvSpPr>
            <a:spLocks noGrp="1"/>
          </p:cNvSpPr>
          <p:nvPr>
            <p:ph idx="1"/>
          </p:nvPr>
        </p:nvSpPr>
        <p:spPr/>
        <p:txBody>
          <a:bodyPr>
            <a:normAutofit fontScale="62500" lnSpcReduction="20000"/>
          </a:bodyPr>
          <a:lstStyle/>
          <a:p>
            <a:pPr>
              <a:buFontTx/>
              <a:buChar char="-"/>
            </a:pPr>
            <a:r>
              <a:rPr lang="fr-BE" sz="3200" dirty="0">
                <a:solidFill>
                  <a:schemeClr val="tx1"/>
                </a:solidFill>
              </a:rPr>
              <a:t>Décision d’attribution complète </a:t>
            </a:r>
          </a:p>
          <a:p>
            <a:pPr marL="0" indent="0">
              <a:buNone/>
            </a:pPr>
            <a:r>
              <a:rPr lang="fr-BE" sz="3200" dirty="0">
                <a:solidFill>
                  <a:schemeClr val="tx1"/>
                </a:solidFill>
              </a:rPr>
              <a:t>	</a:t>
            </a:r>
            <a:r>
              <a:rPr lang="fr-BE" sz="2600" dirty="0">
                <a:solidFill>
                  <a:schemeClr val="tx1"/>
                </a:solidFill>
              </a:rPr>
              <a:t>Irréguliers et non-sélectionnés ne reçoivent qu’un extrait sur base de la LREC. Idem pour MP faible 	montant</a:t>
            </a:r>
          </a:p>
          <a:p>
            <a:pPr>
              <a:buFontTx/>
              <a:buChar char="-"/>
            </a:pPr>
            <a:r>
              <a:rPr lang="fr-BE" sz="3200" dirty="0">
                <a:solidFill>
                  <a:schemeClr val="tx1"/>
                </a:solidFill>
              </a:rPr>
              <a:t>Décision de sélection qualitative </a:t>
            </a:r>
          </a:p>
          <a:p>
            <a:pPr marL="457200" lvl="1" indent="0">
              <a:buNone/>
            </a:pPr>
            <a:r>
              <a:rPr lang="fr-BE" sz="3200" dirty="0">
                <a:solidFill>
                  <a:schemeClr val="tx1"/>
                </a:solidFill>
              </a:rPr>
              <a:t>	</a:t>
            </a:r>
            <a:r>
              <a:rPr lang="fr-BE" sz="2600" dirty="0">
                <a:solidFill>
                  <a:schemeClr val="tx1"/>
                </a:solidFill>
              </a:rPr>
              <a:t>Extrait pour les non-classés / pas d’envoi obligatoire sauf limitation des classés </a:t>
            </a:r>
          </a:p>
          <a:p>
            <a:pPr marL="285750" indent="-285750">
              <a:buFontTx/>
              <a:buChar char="-"/>
            </a:pPr>
            <a:r>
              <a:rPr lang="fr-BE" sz="3200" dirty="0">
                <a:solidFill>
                  <a:schemeClr val="tx1"/>
                </a:solidFill>
              </a:rPr>
              <a:t>Documents d’une procédure terminée ou d’une procédure à laquelle on a pas participé: CSC, RAO, DMA, </a:t>
            </a:r>
            <a:r>
              <a:rPr lang="fr-BE" sz="3200" dirty="0" err="1">
                <a:solidFill>
                  <a:schemeClr val="tx1"/>
                </a:solidFill>
              </a:rPr>
              <a:t>etc</a:t>
            </a:r>
            <a:endParaRPr lang="fr-BE" sz="3200" dirty="0">
              <a:solidFill>
                <a:schemeClr val="tx1"/>
              </a:solidFill>
            </a:endParaRPr>
          </a:p>
          <a:p>
            <a:pPr marL="285750" indent="-285750">
              <a:buFontTx/>
              <a:buChar char="-"/>
            </a:pPr>
            <a:r>
              <a:rPr lang="fr-BE" sz="3200" dirty="0">
                <a:solidFill>
                  <a:schemeClr val="tx1"/>
                </a:solidFill>
              </a:rPr>
              <a:t>Offres déposées (partiellement)</a:t>
            </a:r>
          </a:p>
          <a:p>
            <a:pPr marL="285750" indent="-285750">
              <a:buFontTx/>
              <a:buChar char="-"/>
            </a:pPr>
            <a:r>
              <a:rPr lang="fr-BE" sz="3200" dirty="0">
                <a:solidFill>
                  <a:schemeClr val="tx1"/>
                </a:solidFill>
              </a:rPr>
              <a:t>Mémoires / actes judiciaires relatifs à un litige « marché public »</a:t>
            </a:r>
          </a:p>
          <a:p>
            <a:pPr marL="285750" indent="-285750">
              <a:buFontTx/>
              <a:buChar char="-"/>
            </a:pPr>
            <a:r>
              <a:rPr lang="fr-BE" sz="3200" dirty="0">
                <a:solidFill>
                  <a:schemeClr val="tx1"/>
                </a:solidFill>
              </a:rPr>
              <a:t>Etc…</a:t>
            </a:r>
          </a:p>
          <a:p>
            <a:pPr marL="285750" indent="-285750">
              <a:buFontTx/>
              <a:buChar char="-"/>
            </a:pPr>
            <a:endParaRPr lang="fr-BE" sz="3200" dirty="0">
              <a:solidFill>
                <a:schemeClr val="tx1"/>
              </a:solidFill>
            </a:endParaRPr>
          </a:p>
          <a:p>
            <a:pPr marL="285750" indent="-285750">
              <a:buFontTx/>
              <a:buChar char="-"/>
            </a:pPr>
            <a:endParaRPr lang="fr-BE" sz="2400" dirty="0">
              <a:solidFill>
                <a:schemeClr val="tx1"/>
              </a:solidFill>
            </a:endParaRPr>
          </a:p>
          <a:p>
            <a:pPr marL="0" indent="0">
              <a:buNone/>
            </a:pPr>
            <a:endParaRPr lang="fr-BE" dirty="0"/>
          </a:p>
        </p:txBody>
      </p:sp>
    </p:spTree>
    <p:extLst>
      <p:ext uri="{BB962C8B-B14F-4D97-AF65-F5344CB8AC3E}">
        <p14:creationId xmlns:p14="http://schemas.microsoft.com/office/powerpoint/2010/main" val="38294686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FACD6-35B4-71B5-A0B6-725FAAFED15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F81413F-F3E3-1727-4C41-990F194A1078}"/>
              </a:ext>
            </a:extLst>
          </p:cNvPr>
          <p:cNvSpPr>
            <a:spLocks noGrp="1"/>
          </p:cNvSpPr>
          <p:nvPr>
            <p:ph type="title"/>
          </p:nvPr>
        </p:nvSpPr>
        <p:spPr/>
        <p:txBody>
          <a:bodyPr>
            <a:normAutofit fontScale="90000"/>
          </a:bodyPr>
          <a:lstStyle/>
          <a:p>
            <a:r>
              <a:rPr lang="fr-FR" dirty="0"/>
              <a:t>PUBLICITE PASSIVE RELATIVE A L’EXECUTION DES MARCHES PUBLICS</a:t>
            </a:r>
            <a:endParaRPr lang="fr-BE" dirty="0"/>
          </a:p>
        </p:txBody>
      </p:sp>
      <p:sp>
        <p:nvSpPr>
          <p:cNvPr id="3" name="Espace réservé du contenu 2">
            <a:extLst>
              <a:ext uri="{FF2B5EF4-FFF2-40B4-BE49-F238E27FC236}">
                <a16:creationId xmlns:a16="http://schemas.microsoft.com/office/drawing/2014/main" id="{1A94D49A-B643-C835-660C-983EF8A94E14}"/>
              </a:ext>
            </a:extLst>
          </p:cNvPr>
          <p:cNvSpPr>
            <a:spLocks noGrp="1"/>
          </p:cNvSpPr>
          <p:nvPr>
            <p:ph idx="1"/>
          </p:nvPr>
        </p:nvSpPr>
        <p:spPr/>
        <p:txBody>
          <a:bodyPr>
            <a:normAutofit fontScale="92500" lnSpcReduction="20000"/>
          </a:bodyPr>
          <a:lstStyle/>
          <a:p>
            <a:pPr>
              <a:buFontTx/>
              <a:buChar char="-"/>
            </a:pPr>
            <a:r>
              <a:rPr lang="fr-BE" sz="3200" dirty="0">
                <a:solidFill>
                  <a:schemeClr val="tx1"/>
                </a:solidFill>
              </a:rPr>
              <a:t>Contrats conclus après attribution</a:t>
            </a:r>
          </a:p>
          <a:p>
            <a:pPr>
              <a:buFontTx/>
              <a:buChar char="-"/>
            </a:pPr>
            <a:r>
              <a:rPr lang="fr-BE" sz="3200" dirty="0">
                <a:solidFill>
                  <a:schemeClr val="tx1"/>
                </a:solidFill>
              </a:rPr>
              <a:t>Factures émises (montants globaux)</a:t>
            </a:r>
          </a:p>
          <a:p>
            <a:pPr>
              <a:buFontTx/>
              <a:buChar char="-"/>
            </a:pPr>
            <a:r>
              <a:rPr lang="fr-BE" sz="3200" dirty="0">
                <a:solidFill>
                  <a:schemeClr val="tx1"/>
                </a:solidFill>
              </a:rPr>
              <a:t>Décompte des paiements</a:t>
            </a:r>
          </a:p>
          <a:p>
            <a:pPr>
              <a:buFontTx/>
              <a:buChar char="-"/>
            </a:pPr>
            <a:r>
              <a:rPr lang="fr-BE" sz="3200" dirty="0">
                <a:solidFill>
                  <a:schemeClr val="tx1"/>
                </a:solidFill>
              </a:rPr>
              <a:t>Procès-verbaux de réception provisoire ou définitive</a:t>
            </a:r>
          </a:p>
          <a:p>
            <a:pPr>
              <a:buFontTx/>
              <a:buChar char="-"/>
            </a:pPr>
            <a:r>
              <a:rPr lang="fr-BE" sz="3200" dirty="0">
                <a:solidFill>
                  <a:schemeClr val="tx1"/>
                </a:solidFill>
              </a:rPr>
              <a:t>Procès-verbaux de manquement ou autres sanctions imposées</a:t>
            </a:r>
          </a:p>
          <a:p>
            <a:pPr>
              <a:buFontTx/>
              <a:buChar char="-"/>
            </a:pPr>
            <a:r>
              <a:rPr lang="fr-BE" sz="3200" dirty="0">
                <a:solidFill>
                  <a:schemeClr val="tx1"/>
                </a:solidFill>
              </a:rPr>
              <a:t>Etc…</a:t>
            </a:r>
          </a:p>
          <a:p>
            <a:pPr marL="285750" indent="-285750">
              <a:buFontTx/>
              <a:buChar char="-"/>
            </a:pPr>
            <a:endParaRPr lang="fr-BE" sz="3200" dirty="0">
              <a:solidFill>
                <a:schemeClr val="tx1"/>
              </a:solidFill>
            </a:endParaRPr>
          </a:p>
          <a:p>
            <a:pPr marL="285750" indent="-285750">
              <a:buFontTx/>
              <a:buChar char="-"/>
            </a:pPr>
            <a:endParaRPr lang="fr-BE" sz="2400" dirty="0">
              <a:solidFill>
                <a:schemeClr val="tx1"/>
              </a:solidFill>
            </a:endParaRPr>
          </a:p>
          <a:p>
            <a:pPr marL="0" indent="0">
              <a:buNone/>
            </a:pPr>
            <a:endParaRPr lang="fr-BE" dirty="0"/>
          </a:p>
        </p:txBody>
      </p:sp>
    </p:spTree>
    <p:extLst>
      <p:ext uri="{BB962C8B-B14F-4D97-AF65-F5344CB8AC3E}">
        <p14:creationId xmlns:p14="http://schemas.microsoft.com/office/powerpoint/2010/main" val="33285700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773277-5714-01F0-3FCB-070915993D0B}"/>
              </a:ext>
            </a:extLst>
          </p:cNvPr>
          <p:cNvSpPr>
            <a:spLocks noGrp="1"/>
          </p:cNvSpPr>
          <p:nvPr>
            <p:ph type="title"/>
          </p:nvPr>
        </p:nvSpPr>
        <p:spPr/>
        <p:txBody>
          <a:bodyPr/>
          <a:lstStyle/>
          <a:p>
            <a:r>
              <a:rPr lang="fr-FR" dirty="0"/>
              <a:t>PROCEDURE D’ACCES</a:t>
            </a:r>
            <a:endParaRPr lang="fr-BE" dirty="0"/>
          </a:p>
        </p:txBody>
      </p:sp>
      <p:sp>
        <p:nvSpPr>
          <p:cNvPr id="3" name="Espace réservé du contenu 2">
            <a:extLst>
              <a:ext uri="{FF2B5EF4-FFF2-40B4-BE49-F238E27FC236}">
                <a16:creationId xmlns:a16="http://schemas.microsoft.com/office/drawing/2014/main" id="{171B0C7A-1AD7-BF24-EB18-2F3A8BB547E6}"/>
              </a:ext>
            </a:extLst>
          </p:cNvPr>
          <p:cNvSpPr>
            <a:spLocks noGrp="1"/>
          </p:cNvSpPr>
          <p:nvPr>
            <p:ph idx="1"/>
          </p:nvPr>
        </p:nvSpPr>
        <p:spPr/>
        <p:txBody>
          <a:bodyPr>
            <a:normAutofit/>
          </a:bodyPr>
          <a:lstStyle/>
          <a:p>
            <a:r>
              <a:rPr lang="fr-FR" dirty="0"/>
              <a:t>Demande introduite librement (écrit) auprès de l’autorité administrative compétente</a:t>
            </a:r>
          </a:p>
          <a:p>
            <a:r>
              <a:rPr lang="fr-FR" dirty="0"/>
              <a:t>Administration accuse réception et peut demander des précisions</a:t>
            </a:r>
          </a:p>
          <a:p>
            <a:r>
              <a:rPr lang="fr-FR" dirty="0"/>
              <a:t>Si n’as pas le document, informe le demandeur de l’autorité compétente</a:t>
            </a:r>
          </a:p>
          <a:p>
            <a:r>
              <a:rPr lang="fr-FR" dirty="0"/>
              <a:t>Délai de réponse : en principe 30 jours calendrier (prolongeable de max. 15 jours)</a:t>
            </a:r>
          </a:p>
          <a:p>
            <a:r>
              <a:rPr lang="fr-FR" dirty="0"/>
              <a:t>Accord – refus – accord partiel – absence de réponse (= refus)</a:t>
            </a:r>
          </a:p>
        </p:txBody>
      </p:sp>
    </p:spTree>
    <p:extLst>
      <p:ext uri="{BB962C8B-B14F-4D97-AF65-F5344CB8AC3E}">
        <p14:creationId xmlns:p14="http://schemas.microsoft.com/office/powerpoint/2010/main" val="34099001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736DD-04BF-C86D-D88E-2B104ECAB78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5992B7C-7C02-44FB-D818-D1871105B146}"/>
              </a:ext>
            </a:extLst>
          </p:cNvPr>
          <p:cNvSpPr>
            <a:spLocks noGrp="1"/>
          </p:cNvSpPr>
          <p:nvPr>
            <p:ph type="title"/>
          </p:nvPr>
        </p:nvSpPr>
        <p:spPr/>
        <p:txBody>
          <a:bodyPr/>
          <a:lstStyle/>
          <a:p>
            <a:r>
              <a:rPr lang="fr-FR" dirty="0"/>
              <a:t>PROCEDURE D’ACCES</a:t>
            </a:r>
            <a:endParaRPr lang="fr-BE" dirty="0"/>
          </a:p>
        </p:txBody>
      </p:sp>
      <p:sp>
        <p:nvSpPr>
          <p:cNvPr id="3" name="Espace réservé du contenu 2">
            <a:extLst>
              <a:ext uri="{FF2B5EF4-FFF2-40B4-BE49-F238E27FC236}">
                <a16:creationId xmlns:a16="http://schemas.microsoft.com/office/drawing/2014/main" id="{57858E19-6D5B-5EB9-8C46-7D2ECC208466}"/>
              </a:ext>
            </a:extLst>
          </p:cNvPr>
          <p:cNvSpPr>
            <a:spLocks noGrp="1"/>
          </p:cNvSpPr>
          <p:nvPr>
            <p:ph idx="1"/>
          </p:nvPr>
        </p:nvSpPr>
        <p:spPr/>
        <p:txBody>
          <a:bodyPr>
            <a:normAutofit lnSpcReduction="10000"/>
          </a:bodyPr>
          <a:lstStyle/>
          <a:p>
            <a:r>
              <a:rPr lang="fr-FR" dirty="0"/>
              <a:t>Recours possible à la CADA wallonne:</a:t>
            </a:r>
          </a:p>
          <a:p>
            <a:pPr marL="0" indent="0">
              <a:buNone/>
            </a:pPr>
            <a:r>
              <a:rPr lang="fr-FR" dirty="0"/>
              <a:t>	- dans les 30 jours </a:t>
            </a:r>
          </a:p>
          <a:p>
            <a:pPr lvl="2">
              <a:buFontTx/>
              <a:buChar char="-"/>
            </a:pPr>
            <a:r>
              <a:rPr lang="fr-FR" dirty="0"/>
              <a:t>par recommandé (ou tout autre moyen conférant date certaine)</a:t>
            </a:r>
          </a:p>
          <a:p>
            <a:pPr lvl="2">
              <a:buFontTx/>
              <a:buChar char="-"/>
            </a:pPr>
            <a:r>
              <a:rPr lang="fr-FR" dirty="0"/>
              <a:t>Autorité transmet copie à la CADA dans les 15 jours avec note d’observations</a:t>
            </a:r>
          </a:p>
          <a:p>
            <a:pPr lvl="2">
              <a:buFontTx/>
              <a:buChar char="-"/>
            </a:pPr>
            <a:r>
              <a:rPr lang="fr-FR" dirty="0"/>
              <a:t>NO communiquée au demandeur</a:t>
            </a:r>
          </a:p>
          <a:p>
            <a:pPr lvl="2">
              <a:buFontTx/>
              <a:buChar char="-"/>
            </a:pPr>
            <a:r>
              <a:rPr lang="fr-FR" dirty="0"/>
              <a:t>Audition possible</a:t>
            </a:r>
          </a:p>
          <a:p>
            <a:pPr lvl="2">
              <a:buFontTx/>
              <a:buChar char="-"/>
            </a:pPr>
            <a:r>
              <a:rPr lang="fr-FR" dirty="0"/>
              <a:t>Décision dans les 45 J (+ 15 J max) de la réception du document administratif</a:t>
            </a:r>
          </a:p>
          <a:p>
            <a:endParaRPr lang="fr-FR" dirty="0"/>
          </a:p>
          <a:p>
            <a:r>
              <a:rPr lang="fr-FR" dirty="0"/>
              <a:t>Recours possible au Conseil d’État dans les 60 jours</a:t>
            </a:r>
            <a:endParaRPr lang="fr-BE" dirty="0"/>
          </a:p>
        </p:txBody>
      </p:sp>
    </p:spTree>
    <p:extLst>
      <p:ext uri="{BB962C8B-B14F-4D97-AF65-F5344CB8AC3E}">
        <p14:creationId xmlns:p14="http://schemas.microsoft.com/office/powerpoint/2010/main" val="17584161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3A6E6-F26A-FA06-0812-0D7FFC2A196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FC97354-0AC1-6C11-141C-E8E6D31532FE}"/>
              </a:ext>
            </a:extLst>
          </p:cNvPr>
          <p:cNvSpPr>
            <a:spLocks noGrp="1"/>
          </p:cNvSpPr>
          <p:nvPr>
            <p:ph type="title"/>
          </p:nvPr>
        </p:nvSpPr>
        <p:spPr>
          <a:xfrm>
            <a:off x="838200" y="431353"/>
            <a:ext cx="10515600" cy="824684"/>
          </a:xfrm>
        </p:spPr>
        <p:txBody>
          <a:bodyPr/>
          <a:lstStyle/>
          <a:p>
            <a:pPr algn="ctr"/>
            <a:r>
              <a:rPr lang="fr-BE" b="1" dirty="0"/>
              <a:t>3. Les limites A LA PUBLICITE PASSIVE</a:t>
            </a:r>
          </a:p>
        </p:txBody>
      </p:sp>
      <p:sp>
        <p:nvSpPr>
          <p:cNvPr id="3" name="Espace réservé du contenu 2">
            <a:extLst>
              <a:ext uri="{FF2B5EF4-FFF2-40B4-BE49-F238E27FC236}">
                <a16:creationId xmlns:a16="http://schemas.microsoft.com/office/drawing/2014/main" id="{80D6AE5D-36EE-256A-01DC-A02EAC1350D4}"/>
              </a:ext>
            </a:extLst>
          </p:cNvPr>
          <p:cNvSpPr>
            <a:spLocks noGrp="1"/>
          </p:cNvSpPr>
          <p:nvPr>
            <p:ph idx="1"/>
          </p:nvPr>
        </p:nvSpPr>
        <p:spPr>
          <a:xfrm>
            <a:off x="838200" y="1256037"/>
            <a:ext cx="10515600" cy="5241015"/>
          </a:xfrm>
        </p:spPr>
        <p:txBody>
          <a:bodyPr>
            <a:normAutofit fontScale="85000" lnSpcReduction="10000"/>
          </a:bodyPr>
          <a:lstStyle/>
          <a:p>
            <a:pPr marL="742950" indent="-742950">
              <a:buAutoNum type="alphaUcParenR"/>
            </a:pPr>
            <a:r>
              <a:rPr lang="fr-FR" sz="3600" dirty="0">
                <a:solidFill>
                  <a:schemeClr val="accent1">
                    <a:lumMod val="50000"/>
                  </a:schemeClr>
                </a:solidFill>
              </a:rPr>
              <a:t>Intérêt à justifier uniquement pour les documents à caractère personnel:</a:t>
            </a:r>
          </a:p>
          <a:p>
            <a:pPr marL="0" indent="0">
              <a:buNone/>
            </a:pPr>
            <a:endParaRPr lang="fr-FR" sz="2800" dirty="0">
              <a:solidFill>
                <a:schemeClr val="accent1">
                  <a:lumMod val="50000"/>
                </a:schemeClr>
              </a:solidFill>
            </a:endParaRPr>
          </a:p>
          <a:p>
            <a:pPr marL="914400" lvl="2" indent="0">
              <a:buNone/>
            </a:pPr>
            <a:r>
              <a:rPr lang="fr-FR" sz="3500" i="1" dirty="0">
                <a:solidFill>
                  <a:schemeClr val="accent1">
                    <a:lumMod val="50000"/>
                  </a:schemeClr>
                </a:solidFill>
              </a:rPr>
              <a:t>« document administratif comportant une </a:t>
            </a:r>
            <a:r>
              <a:rPr lang="fr-FR" sz="3500" i="1" u="sng" dirty="0">
                <a:solidFill>
                  <a:schemeClr val="accent1">
                    <a:lumMod val="50000"/>
                  </a:schemeClr>
                </a:solidFill>
              </a:rPr>
              <a:t>appréciation ou un jugement de valeur relatif à une personne physique </a:t>
            </a:r>
            <a:r>
              <a:rPr lang="fr-FR" sz="3500" i="1" dirty="0">
                <a:solidFill>
                  <a:schemeClr val="accent1">
                    <a:lumMod val="50000"/>
                  </a:schemeClr>
                </a:solidFill>
              </a:rPr>
              <a:t>nommément désignée ou aisément identifiable, ou la description d'un comportement </a:t>
            </a:r>
            <a:r>
              <a:rPr lang="fr-FR" sz="3500" i="1" u="sng" dirty="0">
                <a:solidFill>
                  <a:schemeClr val="accent1">
                    <a:lumMod val="50000"/>
                  </a:schemeClr>
                </a:solidFill>
              </a:rPr>
              <a:t>dont la divulgation peut manifestement causer un préjudice </a:t>
            </a:r>
            <a:r>
              <a:rPr lang="fr-FR" sz="3500" i="1" dirty="0">
                <a:solidFill>
                  <a:schemeClr val="accent1">
                    <a:lumMod val="50000"/>
                  </a:schemeClr>
                </a:solidFill>
              </a:rPr>
              <a:t>à cette personne ».</a:t>
            </a:r>
          </a:p>
          <a:p>
            <a:pPr marL="914400" lvl="2" indent="0">
              <a:buNone/>
            </a:pPr>
            <a:endParaRPr lang="fr-FR" sz="3500" i="1" dirty="0">
              <a:solidFill>
                <a:schemeClr val="accent1">
                  <a:lumMod val="50000"/>
                </a:schemeClr>
              </a:solidFill>
            </a:endParaRPr>
          </a:p>
          <a:p>
            <a:pPr marL="914400" lvl="2" indent="0">
              <a:buNone/>
            </a:pPr>
            <a:r>
              <a:rPr lang="fr-FR" sz="2800" dirty="0">
                <a:solidFill>
                  <a:schemeClr val="accent1">
                    <a:lumMod val="50000"/>
                  </a:schemeClr>
                </a:solidFill>
              </a:rPr>
              <a:t>CADA flamande - Décision 2020/181 : rapport d’audit sur des manquements en marchés publics (pas d’intérêt démontré et transmission partielle impossible)</a:t>
            </a:r>
          </a:p>
          <a:p>
            <a:pPr>
              <a:buFontTx/>
              <a:buChar char="-"/>
            </a:pPr>
            <a:endParaRPr lang="fr-FR" dirty="0"/>
          </a:p>
        </p:txBody>
      </p:sp>
    </p:spTree>
    <p:extLst>
      <p:ext uri="{BB962C8B-B14F-4D97-AF65-F5344CB8AC3E}">
        <p14:creationId xmlns:p14="http://schemas.microsoft.com/office/powerpoint/2010/main" val="23647070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E123B-792C-A9F3-D4B0-DAF5477319A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7CA868F-A487-30BE-0B9A-3B1FC7E3E37D}"/>
              </a:ext>
            </a:extLst>
          </p:cNvPr>
          <p:cNvSpPr>
            <a:spLocks noGrp="1"/>
          </p:cNvSpPr>
          <p:nvPr>
            <p:ph type="title"/>
          </p:nvPr>
        </p:nvSpPr>
        <p:spPr>
          <a:xfrm>
            <a:off x="838200" y="431353"/>
            <a:ext cx="10515600" cy="824684"/>
          </a:xfrm>
        </p:spPr>
        <p:txBody>
          <a:bodyPr/>
          <a:lstStyle/>
          <a:p>
            <a:pPr algn="ctr"/>
            <a:r>
              <a:rPr lang="fr-BE" b="1" dirty="0"/>
              <a:t>3. Les limites A LA PUBLICITE PASSIVE</a:t>
            </a:r>
          </a:p>
        </p:txBody>
      </p:sp>
      <p:sp>
        <p:nvSpPr>
          <p:cNvPr id="3" name="Espace réservé du contenu 2">
            <a:extLst>
              <a:ext uri="{FF2B5EF4-FFF2-40B4-BE49-F238E27FC236}">
                <a16:creationId xmlns:a16="http://schemas.microsoft.com/office/drawing/2014/main" id="{3EE9AE42-2A14-BF59-C1FF-8B2C5C1678B6}"/>
              </a:ext>
            </a:extLst>
          </p:cNvPr>
          <p:cNvSpPr>
            <a:spLocks noGrp="1"/>
          </p:cNvSpPr>
          <p:nvPr>
            <p:ph idx="1"/>
          </p:nvPr>
        </p:nvSpPr>
        <p:spPr>
          <a:xfrm>
            <a:off x="838200" y="1256037"/>
            <a:ext cx="10515600" cy="5241015"/>
          </a:xfrm>
        </p:spPr>
        <p:txBody>
          <a:bodyPr>
            <a:normAutofit/>
          </a:bodyPr>
          <a:lstStyle/>
          <a:p>
            <a:pPr marL="0" indent="0">
              <a:buNone/>
            </a:pPr>
            <a:r>
              <a:rPr lang="fr-FR" sz="3600" dirty="0">
                <a:solidFill>
                  <a:schemeClr val="accent1">
                    <a:lumMod val="50000"/>
                  </a:schemeClr>
                </a:solidFill>
              </a:rPr>
              <a:t>B) Exceptions relatives: balance d’intérêts avec</a:t>
            </a:r>
            <a:endParaRPr lang="fr-FR" sz="2800" dirty="0">
              <a:solidFill>
                <a:schemeClr val="accent1">
                  <a:lumMod val="50000"/>
                </a:schemeClr>
              </a:solidFill>
            </a:endParaRPr>
          </a:p>
          <a:p>
            <a:endParaRPr lang="fr-FR" sz="4500" dirty="0">
              <a:solidFill>
                <a:schemeClr val="accent1">
                  <a:lumMod val="50000"/>
                </a:schemeClr>
              </a:solidFill>
            </a:endParaRPr>
          </a:p>
          <a:p>
            <a:pPr marL="1371600" lvl="3" indent="0">
              <a:buNone/>
            </a:pPr>
            <a:r>
              <a:rPr lang="fr-FR" sz="2400" b="0" i="0" dirty="0">
                <a:solidFill>
                  <a:schemeClr val="tx2">
                    <a:lumMod val="75000"/>
                  </a:schemeClr>
                </a:solidFill>
                <a:effectLst/>
                <a:latin typeface="Roboto" panose="02000000000000000000" pitchFamily="2" charset="0"/>
              </a:rPr>
              <a:t>  1° la sécurité de la population;</a:t>
            </a:r>
            <a:br>
              <a:rPr lang="fr-FR" sz="2400" dirty="0">
                <a:solidFill>
                  <a:schemeClr val="tx2">
                    <a:lumMod val="75000"/>
                  </a:schemeClr>
                </a:solidFill>
              </a:rPr>
            </a:br>
            <a:r>
              <a:rPr lang="fr-FR" sz="2400" b="0" i="0" dirty="0">
                <a:solidFill>
                  <a:schemeClr val="tx2">
                    <a:lumMod val="75000"/>
                  </a:schemeClr>
                </a:solidFill>
                <a:effectLst/>
                <a:latin typeface="Roboto" panose="02000000000000000000" pitchFamily="2" charset="0"/>
              </a:rPr>
              <a:t>  2° les libertés et les droits fondamentaux des administrés;</a:t>
            </a:r>
            <a:br>
              <a:rPr lang="fr-FR" sz="2400" dirty="0">
                <a:solidFill>
                  <a:schemeClr val="tx2">
                    <a:lumMod val="75000"/>
                  </a:schemeClr>
                </a:solidFill>
              </a:rPr>
            </a:br>
            <a:r>
              <a:rPr lang="fr-FR" sz="2400" b="0" i="0" dirty="0">
                <a:solidFill>
                  <a:schemeClr val="tx2">
                    <a:lumMod val="75000"/>
                  </a:schemeClr>
                </a:solidFill>
                <a:effectLst/>
                <a:latin typeface="Roboto" panose="02000000000000000000" pitchFamily="2" charset="0"/>
              </a:rPr>
              <a:t>  3° l'ordre public;</a:t>
            </a:r>
            <a:br>
              <a:rPr lang="fr-FR" sz="2400" dirty="0">
                <a:solidFill>
                  <a:schemeClr val="accent1">
                    <a:lumMod val="50000"/>
                  </a:schemeClr>
                </a:solidFill>
              </a:rPr>
            </a:br>
            <a:r>
              <a:rPr lang="fr-FR" sz="2400" b="0" i="0" dirty="0">
                <a:solidFill>
                  <a:srgbClr val="FF0000"/>
                </a:solidFill>
                <a:effectLst/>
                <a:latin typeface="Roboto" panose="02000000000000000000" pitchFamily="2" charset="0"/>
              </a:rPr>
              <a:t>  4° la recherche ou la poursuite de faits punissables;</a:t>
            </a:r>
            <a:br>
              <a:rPr lang="fr-FR" sz="2400" dirty="0">
                <a:solidFill>
                  <a:schemeClr val="accent1">
                    <a:lumMod val="50000"/>
                  </a:schemeClr>
                </a:solidFill>
              </a:rPr>
            </a:br>
            <a:r>
              <a:rPr lang="fr-FR" sz="2400" b="0" i="0" dirty="0">
                <a:solidFill>
                  <a:schemeClr val="accent1">
                    <a:lumMod val="50000"/>
                  </a:schemeClr>
                </a:solidFill>
                <a:effectLst/>
                <a:latin typeface="Roboto" panose="02000000000000000000" pitchFamily="2" charset="0"/>
              </a:rPr>
              <a:t> </a:t>
            </a:r>
            <a:r>
              <a:rPr lang="fr-FR" sz="2400" b="0" i="0" dirty="0">
                <a:solidFill>
                  <a:schemeClr val="tx2">
                    <a:lumMod val="75000"/>
                  </a:schemeClr>
                </a:solidFill>
                <a:effectLst/>
                <a:latin typeface="Roboto" panose="02000000000000000000" pitchFamily="2" charset="0"/>
              </a:rPr>
              <a:t> 5° les relations internationales de la Région;</a:t>
            </a:r>
            <a:br>
              <a:rPr lang="fr-FR" sz="2400" dirty="0">
                <a:solidFill>
                  <a:schemeClr val="accent1">
                    <a:lumMod val="50000"/>
                  </a:schemeClr>
                </a:solidFill>
              </a:rPr>
            </a:br>
            <a:r>
              <a:rPr lang="fr-FR" sz="2400" b="0" i="0" dirty="0">
                <a:solidFill>
                  <a:schemeClr val="accent1">
                    <a:lumMod val="50000"/>
                  </a:schemeClr>
                </a:solidFill>
                <a:effectLst/>
                <a:latin typeface="Roboto" panose="02000000000000000000" pitchFamily="2" charset="0"/>
              </a:rPr>
              <a:t> </a:t>
            </a:r>
            <a:r>
              <a:rPr lang="fr-FR" sz="2400" b="0" i="0" dirty="0">
                <a:solidFill>
                  <a:srgbClr val="FF0000"/>
                </a:solidFill>
                <a:effectLst/>
                <a:latin typeface="Roboto" panose="02000000000000000000" pitchFamily="2" charset="0"/>
              </a:rPr>
              <a:t> 6° un intérêt économique ou financier de la Région.</a:t>
            </a:r>
            <a:endParaRPr lang="fr-FR" sz="2400" dirty="0">
              <a:solidFill>
                <a:srgbClr val="FF0000"/>
              </a:solidFill>
            </a:endParaRPr>
          </a:p>
          <a:p>
            <a:pPr>
              <a:buFontTx/>
              <a:buChar char="-"/>
            </a:pPr>
            <a:endParaRPr lang="fr-FR" dirty="0"/>
          </a:p>
        </p:txBody>
      </p:sp>
    </p:spTree>
    <p:extLst>
      <p:ext uri="{BB962C8B-B14F-4D97-AF65-F5344CB8AC3E}">
        <p14:creationId xmlns:p14="http://schemas.microsoft.com/office/powerpoint/2010/main" val="22912821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5AE42-AB2B-29C4-4022-487386ED3E8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CD51BEC-383F-805C-7796-567B8032D577}"/>
              </a:ext>
            </a:extLst>
          </p:cNvPr>
          <p:cNvSpPr>
            <a:spLocks noGrp="1"/>
          </p:cNvSpPr>
          <p:nvPr>
            <p:ph type="title"/>
          </p:nvPr>
        </p:nvSpPr>
        <p:spPr>
          <a:xfrm>
            <a:off x="838200" y="431353"/>
            <a:ext cx="10515600" cy="824684"/>
          </a:xfrm>
        </p:spPr>
        <p:txBody>
          <a:bodyPr/>
          <a:lstStyle/>
          <a:p>
            <a:pPr algn="ctr"/>
            <a:r>
              <a:rPr lang="fr-BE" b="1" dirty="0"/>
              <a:t>3. Les limites A LA PUBLICITE PASSIVE</a:t>
            </a:r>
          </a:p>
        </p:txBody>
      </p:sp>
      <p:sp>
        <p:nvSpPr>
          <p:cNvPr id="3" name="Espace réservé du contenu 2">
            <a:extLst>
              <a:ext uri="{FF2B5EF4-FFF2-40B4-BE49-F238E27FC236}">
                <a16:creationId xmlns:a16="http://schemas.microsoft.com/office/drawing/2014/main" id="{7B992C87-795E-9E8B-F1BA-DEEAB2742121}"/>
              </a:ext>
            </a:extLst>
          </p:cNvPr>
          <p:cNvSpPr>
            <a:spLocks noGrp="1"/>
          </p:cNvSpPr>
          <p:nvPr>
            <p:ph idx="1"/>
          </p:nvPr>
        </p:nvSpPr>
        <p:spPr>
          <a:xfrm>
            <a:off x="838200" y="1256037"/>
            <a:ext cx="10515600" cy="5241015"/>
          </a:xfrm>
        </p:spPr>
        <p:txBody>
          <a:bodyPr>
            <a:normAutofit/>
          </a:bodyPr>
          <a:lstStyle/>
          <a:p>
            <a:pPr marL="0" indent="0">
              <a:buNone/>
            </a:pPr>
            <a:r>
              <a:rPr lang="fr-FR" sz="2800" b="0" i="0" dirty="0">
                <a:solidFill>
                  <a:srgbClr val="000000"/>
                </a:solidFill>
                <a:effectLst/>
                <a:latin typeface="Roboto" panose="02000000000000000000" pitchFamily="2" charset="0"/>
              </a:rPr>
              <a:t> C) Exceptions absolues: </a:t>
            </a:r>
          </a:p>
          <a:p>
            <a:pPr marL="0" indent="0">
              <a:buNone/>
            </a:pPr>
            <a:r>
              <a:rPr lang="fr-FR" sz="2800" b="0" i="0" dirty="0">
                <a:solidFill>
                  <a:schemeClr val="tx2">
                    <a:lumMod val="75000"/>
                  </a:schemeClr>
                </a:solidFill>
                <a:effectLst/>
                <a:latin typeface="Roboto" panose="02000000000000000000" pitchFamily="2" charset="0"/>
              </a:rPr>
              <a:t>Atteinte </a:t>
            </a:r>
            <a:r>
              <a:rPr lang="fr-FR" sz="2800" dirty="0">
                <a:solidFill>
                  <a:schemeClr val="tx2">
                    <a:lumMod val="75000"/>
                  </a:schemeClr>
                </a:solidFill>
                <a:latin typeface="Roboto" panose="02000000000000000000" pitchFamily="2" charset="0"/>
              </a:rPr>
              <a:t>à</a:t>
            </a:r>
            <a:endParaRPr lang="fr-FR" sz="2800" b="0" i="0" dirty="0">
              <a:solidFill>
                <a:schemeClr val="tx2">
                  <a:lumMod val="75000"/>
                </a:schemeClr>
              </a:solidFill>
              <a:effectLst/>
              <a:latin typeface="Roboto" panose="02000000000000000000" pitchFamily="2" charset="0"/>
            </a:endParaRPr>
          </a:p>
          <a:p>
            <a:pPr marL="0" indent="0">
              <a:buNone/>
            </a:pPr>
            <a:r>
              <a:rPr lang="fr-FR" sz="2800" b="0" i="0" dirty="0">
                <a:solidFill>
                  <a:srgbClr val="000000"/>
                </a:solidFill>
                <a:effectLst/>
                <a:latin typeface="Roboto" panose="02000000000000000000" pitchFamily="2" charset="0"/>
              </a:rPr>
              <a:t>  </a:t>
            </a:r>
            <a:r>
              <a:rPr lang="fr-FR" sz="2800" b="0" i="0" dirty="0">
                <a:solidFill>
                  <a:srgbClr val="FF0000"/>
                </a:solidFill>
                <a:effectLst/>
                <a:latin typeface="Roboto" panose="02000000000000000000" pitchFamily="2" charset="0"/>
              </a:rPr>
              <a:t>1° la vie privée, sauf les exceptions prévues par la loi;</a:t>
            </a:r>
          </a:p>
          <a:p>
            <a:pPr marL="0" indent="0">
              <a:buNone/>
            </a:pPr>
            <a:r>
              <a:rPr lang="fr-FR" sz="2800" b="0" i="0" dirty="0">
                <a:solidFill>
                  <a:srgbClr val="FF0000"/>
                </a:solidFill>
                <a:effectLst/>
                <a:latin typeface="Roboto" panose="02000000000000000000" pitchFamily="2" charset="0"/>
              </a:rPr>
              <a:t>  2° une obligation de secret instaurée par une loi ou par un décret;</a:t>
            </a:r>
          </a:p>
          <a:p>
            <a:pPr marL="0" indent="0">
              <a:buNone/>
            </a:pPr>
            <a:r>
              <a:rPr lang="fr-FR" sz="2800" b="0" i="0" dirty="0">
                <a:solidFill>
                  <a:srgbClr val="000000"/>
                </a:solidFill>
                <a:effectLst/>
                <a:latin typeface="Roboto" panose="02000000000000000000" pitchFamily="2" charset="0"/>
              </a:rPr>
              <a:t>  </a:t>
            </a:r>
            <a:r>
              <a:rPr lang="fr-FR" sz="2800" b="0" i="0" dirty="0">
                <a:solidFill>
                  <a:srgbClr val="FF0000"/>
                </a:solidFill>
                <a:effectLst/>
                <a:latin typeface="Roboto" panose="02000000000000000000" pitchFamily="2" charset="0"/>
              </a:rPr>
              <a:t>3° secret des délibérations </a:t>
            </a:r>
            <a:r>
              <a:rPr lang="fr-FR" sz="2800" b="0" i="0" dirty="0">
                <a:solidFill>
                  <a:schemeClr val="tx2">
                    <a:lumMod val="75000"/>
                  </a:schemeClr>
                </a:solidFill>
                <a:effectLst/>
                <a:latin typeface="Roboto" panose="02000000000000000000" pitchFamily="2" charset="0"/>
              </a:rPr>
              <a:t>du Gouvernement et des autorités responsables relevant du Gouvernement ou auxquelles une autorité régionale est associée</a:t>
            </a:r>
            <a:r>
              <a:rPr lang="fr-FR" sz="2800" b="0" i="0" dirty="0">
                <a:solidFill>
                  <a:srgbClr val="000000"/>
                </a:solidFill>
                <a:effectLst/>
                <a:latin typeface="Roboto" panose="02000000000000000000" pitchFamily="2" charset="0"/>
              </a:rPr>
              <a:t>.</a:t>
            </a:r>
            <a:endParaRPr lang="fr-FR" sz="2800" dirty="0"/>
          </a:p>
        </p:txBody>
      </p:sp>
    </p:spTree>
    <p:extLst>
      <p:ext uri="{BB962C8B-B14F-4D97-AF65-F5344CB8AC3E}">
        <p14:creationId xmlns:p14="http://schemas.microsoft.com/office/powerpoint/2010/main" val="2163063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F35D6-36B8-C10A-B39C-18865A15966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BEF191D-96C3-E65F-696C-99B66EE78188}"/>
              </a:ext>
            </a:extLst>
          </p:cNvPr>
          <p:cNvSpPr>
            <a:spLocks noGrp="1"/>
          </p:cNvSpPr>
          <p:nvPr>
            <p:ph type="title"/>
          </p:nvPr>
        </p:nvSpPr>
        <p:spPr>
          <a:xfrm>
            <a:off x="838200" y="843695"/>
            <a:ext cx="10515600" cy="904894"/>
          </a:xfrm>
        </p:spPr>
        <p:txBody>
          <a:bodyPr>
            <a:normAutofit fontScale="90000"/>
          </a:bodyPr>
          <a:lstStyle/>
          <a:p>
            <a:pPr algn="ctr"/>
            <a:r>
              <a:rPr lang="fr-BE" b="1" dirty="0"/>
              <a:t>A. LE Règlement Général sur la Protection des Données DANS LES </a:t>
            </a:r>
            <a:r>
              <a:rPr lang="fr-BE" b="1" dirty="0" err="1"/>
              <a:t>MARCHés</a:t>
            </a:r>
            <a:r>
              <a:rPr lang="fr-BE" b="1" dirty="0"/>
              <a:t> publics</a:t>
            </a:r>
          </a:p>
        </p:txBody>
      </p:sp>
      <p:sp>
        <p:nvSpPr>
          <p:cNvPr id="5" name="Espace réservé du contenu 4">
            <a:extLst>
              <a:ext uri="{FF2B5EF4-FFF2-40B4-BE49-F238E27FC236}">
                <a16:creationId xmlns:a16="http://schemas.microsoft.com/office/drawing/2014/main" id="{77DED160-09A6-068B-3322-041B7FC1B319}"/>
              </a:ext>
            </a:extLst>
          </p:cNvPr>
          <p:cNvSpPr>
            <a:spLocks noGrp="1"/>
          </p:cNvSpPr>
          <p:nvPr>
            <p:ph idx="1"/>
          </p:nvPr>
        </p:nvSpPr>
        <p:spPr>
          <a:xfrm>
            <a:off x="838200" y="1748589"/>
            <a:ext cx="10515600" cy="4828674"/>
          </a:xfrm>
        </p:spPr>
        <p:txBody>
          <a:bodyPr>
            <a:normAutofit/>
          </a:bodyPr>
          <a:lstStyle/>
          <a:p>
            <a:pPr marL="0" indent="0">
              <a:buNone/>
            </a:pPr>
            <a:endParaRPr lang="fr-BE" b="1" dirty="0">
              <a:solidFill>
                <a:srgbClr val="FF0000"/>
              </a:solidFill>
            </a:endParaRPr>
          </a:p>
          <a:p>
            <a:r>
              <a:rPr lang="fr-BE" b="1" dirty="0">
                <a:solidFill>
                  <a:srgbClr val="FF0000"/>
                </a:solidFill>
              </a:rPr>
              <a:t>Base légale </a:t>
            </a:r>
            <a:r>
              <a:rPr lang="fr-BE" dirty="0"/>
              <a:t>: </a:t>
            </a:r>
          </a:p>
          <a:p>
            <a:pPr marL="0" indent="0">
              <a:buNone/>
            </a:pPr>
            <a:endParaRPr lang="fr-BE" dirty="0"/>
          </a:p>
          <a:p>
            <a:pPr lvl="1">
              <a:buFont typeface="Wingdings" panose="05000000000000000000" pitchFamily="2" charset="2"/>
              <a:buChar char="ü"/>
            </a:pPr>
            <a:r>
              <a:rPr lang="fr-BE" sz="1800" dirty="0"/>
              <a:t>Règlement (UE) 2016/679 </a:t>
            </a:r>
            <a:r>
              <a:rPr lang="fr-FR" sz="1800" dirty="0"/>
              <a:t>relatif à la protection des personnes physiques à l'égard du traitement des données à caractère personnel et à la libre circulation de ces données</a:t>
            </a:r>
            <a:endParaRPr lang="fr-BE" sz="1800" dirty="0"/>
          </a:p>
          <a:p>
            <a:pPr lvl="1">
              <a:buFont typeface="Wingdings" panose="05000000000000000000" pitchFamily="2" charset="2"/>
              <a:buChar char="ü"/>
            </a:pPr>
            <a:r>
              <a:rPr lang="fr-BE" sz="1800" dirty="0"/>
              <a:t>L</a:t>
            </a:r>
            <a:r>
              <a:rPr lang="fr-FR" sz="1800" dirty="0" err="1"/>
              <a:t>oi</a:t>
            </a:r>
            <a:r>
              <a:rPr lang="fr-FR" sz="1800" dirty="0"/>
              <a:t> du 30 juillet 2018 relative à la protection des personnes physiques à l’égard des traitements de données à caractère personnel.</a:t>
            </a:r>
          </a:p>
          <a:p>
            <a:endParaRPr lang="fr-BE" dirty="0"/>
          </a:p>
        </p:txBody>
      </p:sp>
    </p:spTree>
    <p:extLst>
      <p:ext uri="{BB962C8B-B14F-4D97-AF65-F5344CB8AC3E}">
        <p14:creationId xmlns:p14="http://schemas.microsoft.com/office/powerpoint/2010/main" val="4254861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54D756-8161-85B0-B89D-28320AB23053}"/>
              </a:ext>
            </a:extLst>
          </p:cNvPr>
          <p:cNvSpPr>
            <a:spLocks noGrp="1"/>
          </p:cNvSpPr>
          <p:nvPr>
            <p:ph type="title"/>
          </p:nvPr>
        </p:nvSpPr>
        <p:spPr/>
        <p:txBody>
          <a:bodyPr>
            <a:normAutofit fontScale="90000"/>
          </a:bodyPr>
          <a:lstStyle/>
          <a:p>
            <a:r>
              <a:rPr lang="fr-FR" dirty="0"/>
              <a:t>PUBLICITE ACTIVE NE DEROGE PAS A LA CONFIDENTIALITE DES MP</a:t>
            </a:r>
            <a:endParaRPr lang="fr-BE" dirty="0"/>
          </a:p>
        </p:txBody>
      </p:sp>
      <p:sp>
        <p:nvSpPr>
          <p:cNvPr id="3" name="Espace réservé du contenu 2">
            <a:extLst>
              <a:ext uri="{FF2B5EF4-FFF2-40B4-BE49-F238E27FC236}">
                <a16:creationId xmlns:a16="http://schemas.microsoft.com/office/drawing/2014/main" id="{5FFE92A6-A09D-8AC7-83A4-951553F26AAF}"/>
              </a:ext>
            </a:extLst>
          </p:cNvPr>
          <p:cNvSpPr>
            <a:spLocks noGrp="1"/>
          </p:cNvSpPr>
          <p:nvPr>
            <p:ph idx="1"/>
          </p:nvPr>
        </p:nvSpPr>
        <p:spPr/>
        <p:txBody>
          <a:bodyPr>
            <a:normAutofit fontScale="92500" lnSpcReduction="20000"/>
          </a:bodyPr>
          <a:lstStyle/>
          <a:p>
            <a:r>
              <a:rPr lang="fr-FR" dirty="0"/>
              <a:t>Art. 13 LMP:</a:t>
            </a:r>
          </a:p>
          <a:p>
            <a:pPr>
              <a:buFontTx/>
              <a:buChar char="-"/>
            </a:pPr>
            <a:r>
              <a:rPr lang="fr-FR" dirty="0"/>
              <a:t>Accès interdit aux documents relatifs à la procédure de passation (demandes de participation ou de qualification, aux offres et aux documents internes de l'adjudicateur,…) </a:t>
            </a:r>
            <a:r>
              <a:rPr lang="fr-FR" b="1" u="sng" dirty="0"/>
              <a:t>avant toute décision </a:t>
            </a:r>
            <a:r>
              <a:rPr lang="fr-FR" dirty="0"/>
              <a:t>de SQ, Attribution, renonciation</a:t>
            </a:r>
          </a:p>
          <a:p>
            <a:pPr marL="1073150" indent="0">
              <a:buNone/>
            </a:pPr>
            <a:r>
              <a:rPr lang="fr-FR" dirty="0"/>
              <a:t>	</a:t>
            </a:r>
            <a:r>
              <a:rPr lang="fr-FR" sz="1600" dirty="0"/>
              <a:t>(Sauf nécessité de divulguer une information confidentielle en cours de négociation avec accord O.E.)</a:t>
            </a:r>
          </a:p>
          <a:p>
            <a:pPr>
              <a:buFontTx/>
              <a:buChar char="-"/>
            </a:pPr>
            <a:r>
              <a:rPr lang="fr-FR" dirty="0"/>
              <a:t>Interdiction de divulgation des </a:t>
            </a:r>
            <a:r>
              <a:rPr lang="fr-FR" b="1" u="sng" dirty="0"/>
              <a:t>renseignements communiqués à titre confidentiel </a:t>
            </a:r>
            <a:r>
              <a:rPr lang="fr-FR" dirty="0"/>
              <a:t>par l’O.E., y compris, les éventuels </a:t>
            </a:r>
            <a:r>
              <a:rPr lang="fr-FR" b="1" u="sng" dirty="0"/>
              <a:t>secrets techniques ou commerciaux </a:t>
            </a:r>
            <a:r>
              <a:rPr lang="fr-FR" dirty="0"/>
              <a:t>et les aspects confidentiels de l'offre</a:t>
            </a:r>
          </a:p>
          <a:p>
            <a:pPr marL="0" indent="0">
              <a:buNone/>
            </a:pPr>
            <a:r>
              <a:rPr lang="fr-FR" dirty="0"/>
              <a:t>	MAIS SANS PREJUDICE DES OBLIGATIONS LREC</a:t>
            </a:r>
          </a:p>
          <a:p>
            <a:r>
              <a:rPr lang="fr-FR" dirty="0"/>
              <a:t>(Art. 62 LMP: avis de marché ne peuvent pas contenir d’informations portant préjudice aux intérêts commerciaux légitimes des O.E.)</a:t>
            </a:r>
          </a:p>
          <a:p>
            <a:pPr>
              <a:buFontTx/>
              <a:buChar char="-"/>
            </a:pPr>
            <a:endParaRPr lang="fr-BE" dirty="0"/>
          </a:p>
        </p:txBody>
      </p:sp>
    </p:spTree>
    <p:extLst>
      <p:ext uri="{BB962C8B-B14F-4D97-AF65-F5344CB8AC3E}">
        <p14:creationId xmlns:p14="http://schemas.microsoft.com/office/powerpoint/2010/main" val="5592102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2841B-E89B-706D-37D0-E5C87995B7D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BF2AEC7-6928-48C8-E2DB-654397C8959C}"/>
              </a:ext>
            </a:extLst>
          </p:cNvPr>
          <p:cNvSpPr>
            <a:spLocks noGrp="1"/>
          </p:cNvSpPr>
          <p:nvPr>
            <p:ph type="title"/>
          </p:nvPr>
        </p:nvSpPr>
        <p:spPr/>
        <p:txBody>
          <a:bodyPr>
            <a:normAutofit fontScale="90000"/>
          </a:bodyPr>
          <a:lstStyle/>
          <a:p>
            <a:r>
              <a:rPr lang="fr-FR" dirty="0"/>
              <a:t>PUBLICITE ACTIVE NE DEROGE PAS A LA CONFIDENTIALITE DES MP</a:t>
            </a:r>
            <a:endParaRPr lang="fr-BE" dirty="0"/>
          </a:p>
        </p:txBody>
      </p:sp>
      <p:sp>
        <p:nvSpPr>
          <p:cNvPr id="3" name="Espace réservé du contenu 2">
            <a:extLst>
              <a:ext uri="{FF2B5EF4-FFF2-40B4-BE49-F238E27FC236}">
                <a16:creationId xmlns:a16="http://schemas.microsoft.com/office/drawing/2014/main" id="{09A1D5B3-58EC-2C21-974D-A339ED546E79}"/>
              </a:ext>
            </a:extLst>
          </p:cNvPr>
          <p:cNvSpPr>
            <a:spLocks noGrp="1"/>
          </p:cNvSpPr>
          <p:nvPr>
            <p:ph idx="1"/>
          </p:nvPr>
        </p:nvSpPr>
        <p:spPr/>
        <p:txBody>
          <a:bodyPr>
            <a:normAutofit fontScale="92500"/>
          </a:bodyPr>
          <a:lstStyle/>
          <a:p>
            <a:r>
              <a:rPr lang="fr-FR" dirty="0"/>
              <a:t>Art. 10 LREC:</a:t>
            </a:r>
          </a:p>
          <a:p>
            <a:pPr marL="457200" lvl="1" indent="0">
              <a:buNone/>
            </a:pPr>
            <a:r>
              <a:rPr lang="fr-FR" sz="1700" i="1" dirty="0"/>
              <a:t>« certains renseignements peuvent ne pas être communiqués lorsque leur divulgation ferait obstacle à l'application d'une loi, serait contraire à l'intérêt public, porterait préjudice aux intérêts commerciaux légitimes d'opérateurs économiques publics ou privés ou pourrait nuire à une concurrence loyale entre ceux-ci »</a:t>
            </a:r>
          </a:p>
          <a:p>
            <a:r>
              <a:rPr lang="fr-FR" dirty="0"/>
              <a:t>Art. 26 LREC:</a:t>
            </a:r>
          </a:p>
          <a:p>
            <a:pPr>
              <a:buFontTx/>
              <a:buChar char="-"/>
            </a:pPr>
            <a:r>
              <a:rPr lang="fr-FR" dirty="0"/>
              <a:t>Juge garantit garantir la confidentialité et le droit au respect des secrets d'affaires au regard des informations contenues dans les dossiers des parties (mais les prend en considération)</a:t>
            </a:r>
          </a:p>
          <a:p>
            <a:pPr>
              <a:buFontTx/>
              <a:buChar char="-"/>
            </a:pPr>
            <a:r>
              <a:rPr lang="fr-FR" dirty="0"/>
              <a:t>Juge définit les modalités pour garantir la confidentialité vs le droit au procès équitable	</a:t>
            </a:r>
            <a:endParaRPr lang="fr-BE" dirty="0"/>
          </a:p>
        </p:txBody>
      </p:sp>
    </p:spTree>
    <p:extLst>
      <p:ext uri="{BB962C8B-B14F-4D97-AF65-F5344CB8AC3E}">
        <p14:creationId xmlns:p14="http://schemas.microsoft.com/office/powerpoint/2010/main" val="23903528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AA5DA-BD37-6C27-0ED9-A498F466396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D34E70F-E12F-845D-9EB7-5450C8967812}"/>
              </a:ext>
            </a:extLst>
          </p:cNvPr>
          <p:cNvSpPr>
            <a:spLocks noGrp="1"/>
          </p:cNvSpPr>
          <p:nvPr>
            <p:ph type="title"/>
          </p:nvPr>
        </p:nvSpPr>
        <p:spPr>
          <a:xfrm>
            <a:off x="838200" y="431353"/>
            <a:ext cx="10515600" cy="824684"/>
          </a:xfrm>
        </p:spPr>
        <p:txBody>
          <a:bodyPr/>
          <a:lstStyle/>
          <a:p>
            <a:pPr algn="ctr"/>
            <a:r>
              <a:rPr lang="fr-BE" b="1" dirty="0"/>
              <a:t>3. Les limites A LA PUBLICITE PASSIVE</a:t>
            </a:r>
          </a:p>
        </p:txBody>
      </p:sp>
      <p:sp>
        <p:nvSpPr>
          <p:cNvPr id="3" name="Espace réservé du contenu 2">
            <a:extLst>
              <a:ext uri="{FF2B5EF4-FFF2-40B4-BE49-F238E27FC236}">
                <a16:creationId xmlns:a16="http://schemas.microsoft.com/office/drawing/2014/main" id="{362B7D3A-B6F3-F4D2-A453-D06E80E6168C}"/>
              </a:ext>
            </a:extLst>
          </p:cNvPr>
          <p:cNvSpPr>
            <a:spLocks noGrp="1"/>
          </p:cNvSpPr>
          <p:nvPr>
            <p:ph idx="1"/>
          </p:nvPr>
        </p:nvSpPr>
        <p:spPr>
          <a:xfrm>
            <a:off x="838200" y="1256037"/>
            <a:ext cx="10515600" cy="5241015"/>
          </a:xfrm>
        </p:spPr>
        <p:txBody>
          <a:bodyPr>
            <a:normAutofit/>
          </a:bodyPr>
          <a:lstStyle/>
          <a:p>
            <a:pPr marL="0" indent="0">
              <a:buNone/>
            </a:pPr>
            <a:r>
              <a:rPr lang="fr-FR" sz="3200" dirty="0"/>
              <a:t>D) Autres exceptions - La demande :</a:t>
            </a:r>
          </a:p>
          <a:p>
            <a:pPr marL="266700" indent="-266700">
              <a:buNone/>
              <a:tabLst>
                <a:tab pos="266700" algn="l"/>
              </a:tabLst>
            </a:pPr>
            <a:br>
              <a:rPr lang="fr-FR" sz="2800" dirty="0"/>
            </a:br>
            <a:r>
              <a:rPr lang="fr-FR" sz="2800" dirty="0"/>
              <a:t>  1° 	concerne un document administratif dont la divulgation peut 	être source de méprise, le document étant inachevé ou 	incomplet;</a:t>
            </a:r>
            <a:br>
              <a:rPr lang="fr-FR" sz="2800" dirty="0"/>
            </a:br>
            <a:r>
              <a:rPr lang="fr-FR" sz="2800" dirty="0"/>
              <a:t>  2° 	concerne un </a:t>
            </a:r>
            <a:r>
              <a:rPr lang="fr-FR" sz="2800" dirty="0">
                <a:solidFill>
                  <a:schemeClr val="tx2">
                    <a:lumMod val="75000"/>
                  </a:schemeClr>
                </a:solidFill>
              </a:rPr>
              <a:t>avis ou une opinion communiquée librement et 	à titre confidentiel à l'entité;</a:t>
            </a:r>
            <a:br>
              <a:rPr lang="fr-FR" sz="2800" dirty="0"/>
            </a:br>
            <a:r>
              <a:rPr lang="fr-FR" sz="2800" dirty="0"/>
              <a:t>  3° 	est manifestement abusive;</a:t>
            </a:r>
            <a:br>
              <a:rPr lang="fr-FR" sz="2800" dirty="0"/>
            </a:br>
            <a:r>
              <a:rPr lang="fr-FR" sz="2800" dirty="0"/>
              <a:t>  4° 	est formulée de façon manifestement trop vague.</a:t>
            </a:r>
          </a:p>
        </p:txBody>
      </p:sp>
    </p:spTree>
    <p:extLst>
      <p:ext uri="{BB962C8B-B14F-4D97-AF65-F5344CB8AC3E}">
        <p14:creationId xmlns:p14="http://schemas.microsoft.com/office/powerpoint/2010/main" val="23625094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C86EF-6FFC-6DF5-270D-9D2F8FFFE97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9A39232-2CC6-F801-F827-2EDBF894058B}"/>
              </a:ext>
            </a:extLst>
          </p:cNvPr>
          <p:cNvSpPr>
            <a:spLocks noGrp="1"/>
          </p:cNvSpPr>
          <p:nvPr>
            <p:ph type="title"/>
          </p:nvPr>
        </p:nvSpPr>
        <p:spPr>
          <a:xfrm>
            <a:off x="838200" y="431353"/>
            <a:ext cx="10515600" cy="824684"/>
          </a:xfrm>
        </p:spPr>
        <p:txBody>
          <a:bodyPr>
            <a:normAutofit fontScale="90000"/>
          </a:bodyPr>
          <a:lstStyle/>
          <a:p>
            <a:pPr algn="ctr"/>
            <a:r>
              <a:rPr lang="fr-BE" b="1" dirty="0"/>
              <a:t>3. PRINCIPALES LIMITES A LA PUBLICITE PASSIVE EN MP</a:t>
            </a:r>
          </a:p>
        </p:txBody>
      </p:sp>
      <p:sp>
        <p:nvSpPr>
          <p:cNvPr id="3" name="Espace réservé du contenu 2">
            <a:extLst>
              <a:ext uri="{FF2B5EF4-FFF2-40B4-BE49-F238E27FC236}">
                <a16:creationId xmlns:a16="http://schemas.microsoft.com/office/drawing/2014/main" id="{38068415-DACD-C4B0-FC53-46AE567F2AD6}"/>
              </a:ext>
            </a:extLst>
          </p:cNvPr>
          <p:cNvSpPr>
            <a:spLocks noGrp="1"/>
          </p:cNvSpPr>
          <p:nvPr>
            <p:ph idx="1"/>
          </p:nvPr>
        </p:nvSpPr>
        <p:spPr>
          <a:xfrm>
            <a:off x="838200" y="1256037"/>
            <a:ext cx="10515600" cy="5241015"/>
          </a:xfrm>
        </p:spPr>
        <p:txBody>
          <a:bodyPr>
            <a:normAutofit/>
          </a:bodyPr>
          <a:lstStyle/>
          <a:p>
            <a:pPr marL="0" indent="0" algn="ctr">
              <a:buNone/>
            </a:pPr>
            <a:r>
              <a:rPr lang="fr-FR" sz="4000" dirty="0">
                <a:solidFill>
                  <a:srgbClr val="FF0000"/>
                </a:solidFill>
              </a:rPr>
              <a:t>Publicité administrative est un droit fondamental </a:t>
            </a:r>
          </a:p>
          <a:p>
            <a:pPr marL="0" indent="0" algn="ctr">
              <a:buNone/>
            </a:pPr>
            <a:endParaRPr lang="fr-FR" sz="4000" dirty="0">
              <a:solidFill>
                <a:srgbClr val="FF0000"/>
              </a:solidFill>
            </a:endParaRPr>
          </a:p>
          <a:p>
            <a:pPr marL="0" indent="0" algn="ctr">
              <a:buNone/>
            </a:pPr>
            <a:r>
              <a:rPr lang="fr-FR" sz="4000" dirty="0">
                <a:solidFill>
                  <a:srgbClr val="FF0000"/>
                </a:solidFill>
              </a:rPr>
              <a:t>et les exceptions sont interprétées restrictivement:</a:t>
            </a:r>
          </a:p>
          <a:p>
            <a:pPr marL="0" indent="0" algn="ctr">
              <a:buNone/>
            </a:pPr>
            <a:r>
              <a:rPr lang="fr-FR" sz="2800" i="1" dirty="0">
                <a:solidFill>
                  <a:srgbClr val="FF0000"/>
                </a:solidFill>
              </a:rPr>
              <a:t>« démontrer de manière concrète et pertinente le lien de l’exception avec le document qui fait l’objet de la demande d’accès ».</a:t>
            </a:r>
          </a:p>
          <a:p>
            <a:pPr>
              <a:buFontTx/>
              <a:buChar char="-"/>
            </a:pPr>
            <a:endParaRPr lang="fr-FR" dirty="0"/>
          </a:p>
        </p:txBody>
      </p:sp>
    </p:spTree>
    <p:extLst>
      <p:ext uri="{BB962C8B-B14F-4D97-AF65-F5344CB8AC3E}">
        <p14:creationId xmlns:p14="http://schemas.microsoft.com/office/powerpoint/2010/main" val="30910995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5B2F14-6769-6108-309D-ED07D4FA5330}"/>
              </a:ext>
            </a:extLst>
          </p:cNvPr>
          <p:cNvSpPr>
            <a:spLocks noGrp="1"/>
          </p:cNvSpPr>
          <p:nvPr>
            <p:ph type="title"/>
          </p:nvPr>
        </p:nvSpPr>
        <p:spPr/>
        <p:txBody>
          <a:bodyPr>
            <a:normAutofit fontScale="90000"/>
          </a:bodyPr>
          <a:lstStyle/>
          <a:p>
            <a:r>
              <a:rPr lang="fr-FR" dirty="0"/>
              <a:t>Arrêt Cour CONSTITUTIONNELLE n° 9/2026 du 15 janvier 2026</a:t>
            </a:r>
            <a:endParaRPr lang="fr-BE" dirty="0"/>
          </a:p>
        </p:txBody>
      </p:sp>
      <p:sp>
        <p:nvSpPr>
          <p:cNvPr id="3" name="Espace réservé du contenu 2">
            <a:extLst>
              <a:ext uri="{FF2B5EF4-FFF2-40B4-BE49-F238E27FC236}">
                <a16:creationId xmlns:a16="http://schemas.microsoft.com/office/drawing/2014/main" id="{64D9238E-5089-5798-B102-58137D7616C4}"/>
              </a:ext>
            </a:extLst>
          </p:cNvPr>
          <p:cNvSpPr>
            <a:spLocks noGrp="1"/>
          </p:cNvSpPr>
          <p:nvPr>
            <p:ph idx="1"/>
          </p:nvPr>
        </p:nvSpPr>
        <p:spPr/>
        <p:txBody>
          <a:bodyPr>
            <a:normAutofit fontScale="92500" lnSpcReduction="10000"/>
          </a:bodyPr>
          <a:lstStyle/>
          <a:p>
            <a:r>
              <a:rPr lang="fr-FR" dirty="0"/>
              <a:t>Demande de communication de consultation juridique d’avocats à une Commune</a:t>
            </a:r>
          </a:p>
          <a:p>
            <a:r>
              <a:rPr lang="fr-FR" dirty="0"/>
              <a:t>Rejeté par CADA – recours CE – question préjudicielle à la CC</a:t>
            </a:r>
          </a:p>
          <a:p>
            <a:r>
              <a:rPr lang="fr-FR" dirty="0"/>
              <a:t>Exception absolue au droit à la transparence administrative est admissible moyennant 3 conditions:</a:t>
            </a:r>
          </a:p>
          <a:p>
            <a:pPr marL="0" indent="0">
              <a:buNone/>
            </a:pPr>
            <a:r>
              <a:rPr lang="fr-FR" dirty="0"/>
              <a:t>	</a:t>
            </a:r>
            <a:r>
              <a:rPr lang="fr-FR" b="1" dirty="0"/>
              <a:t>i) légalité: </a:t>
            </a:r>
            <a:r>
              <a:rPr lang="fr-FR" dirty="0"/>
              <a:t>consécration de l’exception dans un texte – ok</a:t>
            </a:r>
          </a:p>
          <a:p>
            <a:pPr marL="0" indent="0">
              <a:buNone/>
            </a:pPr>
            <a:r>
              <a:rPr lang="fr-FR" dirty="0"/>
              <a:t>	</a:t>
            </a:r>
            <a:r>
              <a:rPr lang="fr-FR" b="1" dirty="0"/>
              <a:t>ii) légitimité </a:t>
            </a:r>
            <a:r>
              <a:rPr lang="fr-FR" dirty="0"/>
              <a:t>de l’exception: motifs raisonnables, pertinents et répondant à un 	besoin social impérieux</a:t>
            </a:r>
          </a:p>
          <a:p>
            <a:pPr marL="0" indent="0">
              <a:buNone/>
            </a:pPr>
            <a:r>
              <a:rPr lang="fr-FR" dirty="0"/>
              <a:t>	</a:t>
            </a:r>
            <a:r>
              <a:rPr lang="fr-FR" b="1" dirty="0"/>
              <a:t>iii) proportionnalité: </a:t>
            </a:r>
            <a:r>
              <a:rPr lang="fr-FR" dirty="0"/>
              <a:t>examen concret du document auquel l’accès / vérifier si 		porte réellement atteinte au droit protégé / communication partielle si possible / 	contrôle du document par l’instance de recours</a:t>
            </a:r>
          </a:p>
        </p:txBody>
      </p:sp>
    </p:spTree>
    <p:extLst>
      <p:ext uri="{BB962C8B-B14F-4D97-AF65-F5344CB8AC3E}">
        <p14:creationId xmlns:p14="http://schemas.microsoft.com/office/powerpoint/2010/main" val="42452978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F81373-D48B-47B8-8EA9-82F9EE1A90FB}"/>
              </a:ext>
            </a:extLst>
          </p:cNvPr>
          <p:cNvSpPr>
            <a:spLocks noGrp="1"/>
          </p:cNvSpPr>
          <p:nvPr>
            <p:ph type="title"/>
          </p:nvPr>
        </p:nvSpPr>
        <p:spPr/>
        <p:txBody>
          <a:bodyPr>
            <a:normAutofit/>
          </a:bodyPr>
          <a:lstStyle/>
          <a:p>
            <a:pPr algn="ctr"/>
            <a:r>
              <a:rPr lang="fr-FR" dirty="0">
                <a:solidFill>
                  <a:srgbClr val="FF0000"/>
                </a:solidFill>
              </a:rPr>
              <a:t>Bonne marche de la justice </a:t>
            </a:r>
            <a:r>
              <a:rPr lang="fr-FR" dirty="0">
                <a:solidFill>
                  <a:schemeClr val="tx1"/>
                </a:solidFill>
              </a:rPr>
              <a:t>: illustration</a:t>
            </a:r>
            <a:br>
              <a:rPr lang="fr-FR" dirty="0">
                <a:solidFill>
                  <a:schemeClr val="tx1"/>
                </a:solidFill>
              </a:rPr>
            </a:br>
            <a:r>
              <a:rPr lang="fr-FR" sz="2700" b="1" dirty="0">
                <a:solidFill>
                  <a:schemeClr val="tx1"/>
                </a:solidFill>
              </a:rPr>
              <a:t>Commission flamande– Décision 2021/115</a:t>
            </a:r>
            <a:endParaRPr lang="fr-BE" b="1" dirty="0">
              <a:solidFill>
                <a:schemeClr val="tx1"/>
              </a:solidFill>
            </a:endParaRPr>
          </a:p>
        </p:txBody>
      </p:sp>
      <p:sp>
        <p:nvSpPr>
          <p:cNvPr id="3" name="Espace réservé du contenu 2">
            <a:extLst>
              <a:ext uri="{FF2B5EF4-FFF2-40B4-BE49-F238E27FC236}">
                <a16:creationId xmlns:a16="http://schemas.microsoft.com/office/drawing/2014/main" id="{F8C023F1-7D08-C94F-B9E2-1A88B7638E34}"/>
              </a:ext>
            </a:extLst>
          </p:cNvPr>
          <p:cNvSpPr>
            <a:spLocks noGrp="1"/>
          </p:cNvSpPr>
          <p:nvPr>
            <p:ph idx="1"/>
          </p:nvPr>
        </p:nvSpPr>
        <p:spPr>
          <a:xfrm>
            <a:off x="838200" y="2180492"/>
            <a:ext cx="10515600" cy="4332603"/>
          </a:xfrm>
        </p:spPr>
        <p:txBody>
          <a:bodyPr>
            <a:normAutofit/>
          </a:bodyPr>
          <a:lstStyle/>
          <a:p>
            <a:r>
              <a:rPr lang="fr-BE" sz="2400" b="1" dirty="0">
                <a:solidFill>
                  <a:srgbClr val="FF0000"/>
                </a:solidFill>
              </a:rPr>
              <a:t>Faits</a:t>
            </a:r>
            <a:r>
              <a:rPr lang="fr-BE" sz="2400" dirty="0"/>
              <a:t> : </a:t>
            </a:r>
            <a:r>
              <a:rPr lang="fr-FR" sz="2400" dirty="0"/>
              <a:t>Une soumissionnaire contestait devant le Conseil d’État l’attribution d’un marché public de dépannage et remorquage. Dans ce contexte, elle demandait l’accès à plusieurs documents de l’offre de l’attributaire afin de vérifier le respect des critères de sélection.</a:t>
            </a:r>
          </a:p>
          <a:p>
            <a:endParaRPr lang="fr-BE" sz="2400" dirty="0"/>
          </a:p>
          <a:p>
            <a:r>
              <a:rPr lang="fr-BE" sz="2400" b="1" dirty="0">
                <a:solidFill>
                  <a:srgbClr val="FF0000"/>
                </a:solidFill>
              </a:rPr>
              <a:t>Position de la commission </a:t>
            </a:r>
            <a:r>
              <a:rPr lang="fr-BE" sz="2400" dirty="0"/>
              <a:t>: Elle </a:t>
            </a:r>
            <a:r>
              <a:rPr lang="fr-FR" sz="2400" dirty="0"/>
              <a:t>considère que les documents demandés étaient </a:t>
            </a:r>
            <a:r>
              <a:rPr lang="fr-FR" sz="2400" u="sng" dirty="0"/>
              <a:t>directement liés </a:t>
            </a:r>
            <a:r>
              <a:rPr lang="fr-FR" sz="2400" dirty="0"/>
              <a:t>au recours pendant devant le Conseil d’État, que la demanderesse souhaitait utiliser ces documents pour renforcer sa position dans le contentieux et que leur communication risquait de rompre l’égalité des armes.</a:t>
            </a:r>
          </a:p>
          <a:p>
            <a:endParaRPr lang="fr-BE" dirty="0"/>
          </a:p>
        </p:txBody>
      </p:sp>
    </p:spTree>
    <p:extLst>
      <p:ext uri="{BB962C8B-B14F-4D97-AF65-F5344CB8AC3E}">
        <p14:creationId xmlns:p14="http://schemas.microsoft.com/office/powerpoint/2010/main" val="7533100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221AC-B441-FE78-6EF1-BED410DC3BD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75E2B01-D41D-7A92-03FC-F41E9193808C}"/>
              </a:ext>
            </a:extLst>
          </p:cNvPr>
          <p:cNvSpPr>
            <a:spLocks noGrp="1"/>
          </p:cNvSpPr>
          <p:nvPr>
            <p:ph type="title"/>
          </p:nvPr>
        </p:nvSpPr>
        <p:spPr/>
        <p:txBody>
          <a:bodyPr>
            <a:normAutofit/>
          </a:bodyPr>
          <a:lstStyle/>
          <a:p>
            <a:pPr algn="ctr"/>
            <a:r>
              <a:rPr lang="fr-FR" dirty="0">
                <a:solidFill>
                  <a:srgbClr val="FF0000"/>
                </a:solidFill>
              </a:rPr>
              <a:t>Bonne marche de la justice </a:t>
            </a:r>
            <a:r>
              <a:rPr lang="fr-FR" dirty="0">
                <a:solidFill>
                  <a:schemeClr val="tx1"/>
                </a:solidFill>
              </a:rPr>
              <a:t>: illustration</a:t>
            </a:r>
            <a:br>
              <a:rPr lang="fr-FR" dirty="0">
                <a:solidFill>
                  <a:schemeClr val="tx1"/>
                </a:solidFill>
              </a:rPr>
            </a:br>
            <a:r>
              <a:rPr lang="fr-FR" sz="2700" b="1" dirty="0">
                <a:solidFill>
                  <a:schemeClr val="tx1"/>
                </a:solidFill>
              </a:rPr>
              <a:t>CADA BXL – Décision 713.25 </a:t>
            </a:r>
            <a:endParaRPr lang="fr-BE" b="1" dirty="0">
              <a:solidFill>
                <a:schemeClr val="tx1"/>
              </a:solidFill>
            </a:endParaRPr>
          </a:p>
        </p:txBody>
      </p:sp>
      <p:sp>
        <p:nvSpPr>
          <p:cNvPr id="3" name="Espace réservé du contenu 2">
            <a:extLst>
              <a:ext uri="{FF2B5EF4-FFF2-40B4-BE49-F238E27FC236}">
                <a16:creationId xmlns:a16="http://schemas.microsoft.com/office/drawing/2014/main" id="{8BB66256-23B9-22F8-E303-2532F04A8903}"/>
              </a:ext>
            </a:extLst>
          </p:cNvPr>
          <p:cNvSpPr>
            <a:spLocks noGrp="1"/>
          </p:cNvSpPr>
          <p:nvPr>
            <p:ph idx="1"/>
          </p:nvPr>
        </p:nvSpPr>
        <p:spPr>
          <a:xfrm>
            <a:off x="838200" y="2180492"/>
            <a:ext cx="10515600" cy="4332603"/>
          </a:xfrm>
        </p:spPr>
        <p:txBody>
          <a:bodyPr>
            <a:normAutofit fontScale="92500"/>
          </a:bodyPr>
          <a:lstStyle/>
          <a:p>
            <a:r>
              <a:rPr lang="fr-BE" sz="2400" b="1" dirty="0">
                <a:solidFill>
                  <a:srgbClr val="FF0000"/>
                </a:solidFill>
              </a:rPr>
              <a:t>Faits</a:t>
            </a:r>
            <a:r>
              <a:rPr lang="fr-BE" sz="2400" dirty="0"/>
              <a:t> : </a:t>
            </a:r>
            <a:r>
              <a:rPr lang="fr-FR" sz="2400" dirty="0"/>
              <a:t>Une soumissionnaire conteste devant le Conseil d’État l’attribution d’un marché public de taxi. Dans ce contexte, elle demande l’accès aux </a:t>
            </a:r>
            <a:r>
              <a:rPr lang="fr-BE" dirty="0"/>
              <a:t>décisions mettant fin à l’exécution du marché par l’adjudicataire principal Taxis Verts, les décisions imposant des pénalités ou des mesures d’office, les procès-verbaux de manquements ainsi que les montants des sanctions financières éventuellement réclamées. La STIB refuse </a:t>
            </a:r>
            <a:r>
              <a:rPr lang="fr-FR" dirty="0"/>
              <a:t>en invoquant la protection de la bonne marche de la justice, en raison de l’existence d’un contentieux pendant devant le Conseil d’État.</a:t>
            </a:r>
            <a:endParaRPr lang="fr-BE" sz="2400" dirty="0"/>
          </a:p>
          <a:p>
            <a:r>
              <a:rPr lang="fr-BE" sz="2400" b="1" dirty="0">
                <a:solidFill>
                  <a:srgbClr val="FF0000"/>
                </a:solidFill>
              </a:rPr>
              <a:t>Position de la commission </a:t>
            </a:r>
            <a:r>
              <a:rPr lang="fr-BE" sz="2400" dirty="0"/>
              <a:t>: Elle </a:t>
            </a:r>
            <a:r>
              <a:rPr lang="fr-BE" dirty="0"/>
              <a:t>constate que la STIB n’a pas démontré concrètement en quoi la communication des documents en cause porterait atteinte aux droits de la défense ou au bon déroulement de la procédure devant le Conseil d’État. La Commission conclut dès lors que le refus de communication n’est pas légalement justifié et enjoint à la STIB de communiquer </a:t>
            </a:r>
          </a:p>
        </p:txBody>
      </p:sp>
    </p:spTree>
    <p:extLst>
      <p:ext uri="{BB962C8B-B14F-4D97-AF65-F5344CB8AC3E}">
        <p14:creationId xmlns:p14="http://schemas.microsoft.com/office/powerpoint/2010/main" val="16946841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C984F5-3D4E-DDD5-3399-DDF2A358ABD4}"/>
              </a:ext>
            </a:extLst>
          </p:cNvPr>
          <p:cNvSpPr>
            <a:spLocks noGrp="1"/>
          </p:cNvSpPr>
          <p:nvPr>
            <p:ph type="title"/>
          </p:nvPr>
        </p:nvSpPr>
        <p:spPr>
          <a:xfrm>
            <a:off x="838200" y="688576"/>
            <a:ext cx="10515600" cy="1491916"/>
          </a:xfrm>
        </p:spPr>
        <p:txBody>
          <a:bodyPr>
            <a:normAutofit fontScale="90000"/>
          </a:bodyPr>
          <a:lstStyle/>
          <a:p>
            <a:pPr algn="ctr"/>
            <a:r>
              <a:rPr lang="fr-FR" dirty="0">
                <a:solidFill>
                  <a:srgbClr val="FF0000"/>
                </a:solidFill>
              </a:rPr>
              <a:t>Ordre public/sécurité publique : </a:t>
            </a:r>
            <a:r>
              <a:rPr lang="fr-FR" dirty="0">
                <a:solidFill>
                  <a:schemeClr val="tx1"/>
                </a:solidFill>
              </a:rPr>
              <a:t>Illustration</a:t>
            </a:r>
            <a:r>
              <a:rPr lang="fr-FR" dirty="0">
                <a:solidFill>
                  <a:srgbClr val="FF0000"/>
                </a:solidFill>
              </a:rPr>
              <a:t> </a:t>
            </a:r>
            <a:br>
              <a:rPr lang="fr-FR" dirty="0">
                <a:solidFill>
                  <a:srgbClr val="FF0000"/>
                </a:solidFill>
              </a:rPr>
            </a:br>
            <a:r>
              <a:rPr lang="fr-BE" sz="2700" b="1" dirty="0"/>
              <a:t>CADA Bruxelles - Décision n°674.24</a:t>
            </a:r>
            <a:br>
              <a:rPr lang="fr-FR" dirty="0">
                <a:solidFill>
                  <a:srgbClr val="FF0000"/>
                </a:solidFill>
              </a:rPr>
            </a:br>
            <a:endParaRPr lang="fr-BE" dirty="0"/>
          </a:p>
        </p:txBody>
      </p:sp>
      <p:sp>
        <p:nvSpPr>
          <p:cNvPr id="3" name="Espace réservé du contenu 2">
            <a:extLst>
              <a:ext uri="{FF2B5EF4-FFF2-40B4-BE49-F238E27FC236}">
                <a16:creationId xmlns:a16="http://schemas.microsoft.com/office/drawing/2014/main" id="{8C25E91F-9463-5BD0-B834-9D58B491909E}"/>
              </a:ext>
            </a:extLst>
          </p:cNvPr>
          <p:cNvSpPr>
            <a:spLocks noGrp="1"/>
          </p:cNvSpPr>
          <p:nvPr>
            <p:ph idx="1"/>
          </p:nvPr>
        </p:nvSpPr>
        <p:spPr>
          <a:xfrm>
            <a:off x="838200" y="1844842"/>
            <a:ext cx="10515600" cy="4149557"/>
          </a:xfrm>
        </p:spPr>
        <p:txBody>
          <a:bodyPr>
            <a:normAutofit/>
          </a:bodyPr>
          <a:lstStyle/>
          <a:p>
            <a:r>
              <a:rPr lang="fr-BE" b="1" dirty="0">
                <a:solidFill>
                  <a:srgbClr val="FF0000"/>
                </a:solidFill>
              </a:rPr>
              <a:t>Faits</a:t>
            </a:r>
            <a:r>
              <a:rPr lang="fr-BE" dirty="0"/>
              <a:t> : </a:t>
            </a:r>
            <a:r>
              <a:rPr lang="fr-FR" dirty="0"/>
              <a:t>Une association demandait à la STIB la liste et l’emplacement des caméras de surveillance ; les analyses d’impact associées et les documents relatifs aux marchés publics conclus pour l’acquisition des systèmes de surveillance. La STIB refusait la communication en invoquant la sécurité publique.</a:t>
            </a:r>
            <a:endParaRPr lang="fr-BE" dirty="0"/>
          </a:p>
          <a:p>
            <a:endParaRPr lang="fr-BE" dirty="0"/>
          </a:p>
          <a:p>
            <a:r>
              <a:rPr lang="fr-BE" b="1" dirty="0">
                <a:solidFill>
                  <a:srgbClr val="FF0000"/>
                </a:solidFill>
              </a:rPr>
              <a:t>Position de la Commission </a:t>
            </a:r>
            <a:r>
              <a:rPr lang="fr-BE" dirty="0"/>
              <a:t>: </a:t>
            </a:r>
            <a:r>
              <a:rPr lang="fr-FR" dirty="0"/>
              <a:t>La CADA rappelle que les actes administratifs liés aux marchés publics sont, par principe, communicables, que l’exception liée à la sécurité publique doit être justifiée concrètement et qu’une invocation générale et abstraite du risque sécuritaire ne suffit pas. -&gt; Les documents doivent être communiqués, sous réserve d’occultations strictement nécessaires.</a:t>
            </a:r>
          </a:p>
          <a:p>
            <a:endParaRPr lang="fr-BE" dirty="0"/>
          </a:p>
        </p:txBody>
      </p:sp>
    </p:spTree>
    <p:extLst>
      <p:ext uri="{BB962C8B-B14F-4D97-AF65-F5344CB8AC3E}">
        <p14:creationId xmlns:p14="http://schemas.microsoft.com/office/powerpoint/2010/main" val="2045106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BC7AC-625D-9CDC-4052-7C76F94CB7D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6BAF7FE-F580-7DE0-7FFF-317E21FA6D07}"/>
              </a:ext>
            </a:extLst>
          </p:cNvPr>
          <p:cNvSpPr>
            <a:spLocks noGrp="1"/>
          </p:cNvSpPr>
          <p:nvPr>
            <p:ph type="title"/>
          </p:nvPr>
        </p:nvSpPr>
        <p:spPr/>
        <p:txBody>
          <a:bodyPr>
            <a:normAutofit fontScale="90000"/>
          </a:bodyPr>
          <a:lstStyle/>
          <a:p>
            <a:pPr algn="ctr"/>
            <a:r>
              <a:rPr lang="fr-FR" dirty="0">
                <a:solidFill>
                  <a:srgbClr val="FF0000"/>
                </a:solidFill>
              </a:rPr>
              <a:t>Intérêts commerciaux : </a:t>
            </a:r>
            <a:r>
              <a:rPr lang="fr-FR" dirty="0">
                <a:solidFill>
                  <a:schemeClr val="tx1"/>
                </a:solidFill>
              </a:rPr>
              <a:t>NOTION DE SECRET D’AFFAIRES</a:t>
            </a:r>
            <a:endParaRPr lang="fr-BE" b="1" dirty="0"/>
          </a:p>
        </p:txBody>
      </p:sp>
      <p:sp>
        <p:nvSpPr>
          <p:cNvPr id="3" name="Espace réservé du contenu 2">
            <a:extLst>
              <a:ext uri="{FF2B5EF4-FFF2-40B4-BE49-F238E27FC236}">
                <a16:creationId xmlns:a16="http://schemas.microsoft.com/office/drawing/2014/main" id="{646A19C5-CF5C-4B24-4CFB-6EBBFE496B87}"/>
              </a:ext>
            </a:extLst>
          </p:cNvPr>
          <p:cNvSpPr>
            <a:spLocks noGrp="1"/>
          </p:cNvSpPr>
          <p:nvPr>
            <p:ph idx="1"/>
          </p:nvPr>
        </p:nvSpPr>
        <p:spPr>
          <a:xfrm>
            <a:off x="838200" y="2180492"/>
            <a:ext cx="10515600" cy="4300519"/>
          </a:xfrm>
        </p:spPr>
        <p:txBody>
          <a:bodyPr>
            <a:normAutofit fontScale="77500" lnSpcReduction="20000"/>
          </a:bodyPr>
          <a:lstStyle/>
          <a:p>
            <a:r>
              <a:rPr lang="fr-FR" b="1" dirty="0">
                <a:solidFill>
                  <a:srgbClr val="FF0000"/>
                </a:solidFill>
              </a:rPr>
              <a:t>Code de droit économique, art. I.17/1</a:t>
            </a:r>
          </a:p>
          <a:p>
            <a:pPr marL="719138" indent="-363538">
              <a:buNone/>
            </a:pPr>
            <a:r>
              <a:rPr lang="fr-FR" b="1" i="1" dirty="0">
                <a:solidFill>
                  <a:schemeClr val="tx2">
                    <a:lumMod val="75000"/>
                  </a:schemeClr>
                </a:solidFill>
              </a:rPr>
              <a:t>« </a:t>
            </a:r>
            <a:r>
              <a:rPr lang="fr-FR" i="1" dirty="0"/>
              <a:t>Secret d'affaires: information qui répond à </a:t>
            </a:r>
            <a:r>
              <a:rPr lang="fr-FR" i="1" u="sng" dirty="0"/>
              <a:t>toutes</a:t>
            </a:r>
            <a:r>
              <a:rPr lang="fr-FR" i="1" dirty="0"/>
              <a:t> les conditions suivantes:</a:t>
            </a:r>
          </a:p>
          <a:p>
            <a:pPr marL="719138" indent="-363538">
              <a:buNone/>
            </a:pPr>
            <a:br>
              <a:rPr lang="fr-FR" i="1" dirty="0"/>
            </a:br>
            <a:r>
              <a:rPr lang="fr-FR" i="1" dirty="0"/>
              <a:t>   a) elle est secrète en ce sens que, </a:t>
            </a:r>
            <a:r>
              <a:rPr lang="fr-FR" i="1" u="sng" dirty="0"/>
              <a:t>dans sa globalité ou dans la configuration et l'assemblage exacts de ses éléments</a:t>
            </a:r>
            <a:r>
              <a:rPr lang="fr-FR" i="1" dirty="0"/>
              <a:t>, elle n'est </a:t>
            </a:r>
            <a:r>
              <a:rPr lang="fr-FR" b="1" i="1" dirty="0"/>
              <a:t>pas généralement connue </a:t>
            </a:r>
            <a:r>
              <a:rPr lang="fr-FR" i="1" dirty="0"/>
              <a:t>des personnes appartenant aux milieux qui s'occupent normalement du genre d'information en question, </a:t>
            </a:r>
            <a:r>
              <a:rPr lang="fr-FR" b="1" i="1" dirty="0"/>
              <a:t>ou</a:t>
            </a:r>
            <a:r>
              <a:rPr lang="fr-FR" i="1" dirty="0"/>
              <a:t> ne leur est </a:t>
            </a:r>
            <a:r>
              <a:rPr lang="fr-FR" b="1" i="1" dirty="0"/>
              <a:t>pas aisément accessible</a:t>
            </a:r>
            <a:r>
              <a:rPr lang="fr-FR" i="1" dirty="0"/>
              <a:t>;</a:t>
            </a:r>
          </a:p>
          <a:p>
            <a:pPr marL="719138" indent="-363538">
              <a:buNone/>
            </a:pPr>
            <a:br>
              <a:rPr lang="fr-FR" i="1" dirty="0"/>
            </a:br>
            <a:r>
              <a:rPr lang="fr-FR" i="1" dirty="0"/>
              <a:t>   b) elle a une </a:t>
            </a:r>
            <a:r>
              <a:rPr lang="fr-FR" b="1" i="1" dirty="0"/>
              <a:t>valeur commerciale </a:t>
            </a:r>
            <a:r>
              <a:rPr lang="fr-FR" i="1" dirty="0"/>
              <a:t>parce qu'elle est secrète;</a:t>
            </a:r>
          </a:p>
          <a:p>
            <a:pPr marL="719138" indent="-363538">
              <a:buNone/>
            </a:pPr>
            <a:br>
              <a:rPr lang="fr-FR" i="1" dirty="0"/>
            </a:br>
            <a:r>
              <a:rPr lang="fr-FR" i="1" dirty="0"/>
              <a:t>   c) elle a fait l'objet, de la part de la personne qui en a le contrôle de façon licite, de </a:t>
            </a:r>
            <a:r>
              <a:rPr lang="fr-FR" b="1" i="1" dirty="0"/>
              <a:t>dispositions raisonnables</a:t>
            </a:r>
            <a:r>
              <a:rPr lang="fr-FR" i="1" dirty="0"/>
              <a:t>, compte tenu des circonstances, </a:t>
            </a:r>
            <a:r>
              <a:rPr lang="fr-FR" b="1" i="1" dirty="0"/>
              <a:t>destinées à la garder secrète »</a:t>
            </a:r>
          </a:p>
          <a:p>
            <a:pPr marL="719138" indent="-363538">
              <a:buNone/>
            </a:pPr>
            <a:endParaRPr lang="fr-FR" b="1" i="1" dirty="0"/>
          </a:p>
          <a:p>
            <a:pPr marL="719138" indent="-363538">
              <a:buNone/>
            </a:pPr>
            <a:r>
              <a:rPr lang="fr-FR" i="1" dirty="0">
                <a:solidFill>
                  <a:schemeClr val="tx2">
                    <a:lumMod val="75000"/>
                  </a:schemeClr>
                </a:solidFill>
              </a:rPr>
              <a:t>(+ art. </a:t>
            </a:r>
            <a:r>
              <a:rPr lang="fr-BE" dirty="0">
                <a:solidFill>
                  <a:schemeClr val="tx2">
                    <a:lumMod val="75000"/>
                  </a:schemeClr>
                </a:solidFill>
              </a:rPr>
              <a:t> </a:t>
            </a:r>
            <a:r>
              <a:rPr lang="fr-BE" u="sng" dirty="0">
                <a:solidFill>
                  <a:schemeClr val="tx2">
                    <a:lumMod val="75000"/>
                  </a:schemeClr>
                </a:solidFill>
                <a:hlinkClick r:id="rId2">
                  <a:extLst>
                    <a:ext uri="{A12FA001-AC4F-418D-AE19-62706E023703}">
                      <ahyp:hlinkClr xmlns:ahyp="http://schemas.microsoft.com/office/drawing/2018/hyperlinkcolor" val="tx"/>
                    </a:ext>
                  </a:extLst>
                </a:hlinkClick>
              </a:rPr>
              <a:t>Art.</a:t>
            </a:r>
            <a:r>
              <a:rPr lang="fr-BE" dirty="0">
                <a:solidFill>
                  <a:schemeClr val="tx2">
                    <a:lumMod val="75000"/>
                  </a:schemeClr>
                </a:solidFill>
              </a:rPr>
              <a:t> </a:t>
            </a:r>
            <a:r>
              <a:rPr lang="fr-BE" u="sng" dirty="0">
                <a:solidFill>
                  <a:schemeClr val="tx2">
                    <a:lumMod val="75000"/>
                  </a:schemeClr>
                </a:solidFill>
                <a:hlinkClick r:id="rId3">
                  <a:extLst>
                    <a:ext uri="{A12FA001-AC4F-418D-AE19-62706E023703}">
                      <ahyp:hlinkClr xmlns:ahyp="http://schemas.microsoft.com/office/drawing/2018/hyperlinkcolor" val="tx"/>
                    </a:ext>
                  </a:extLst>
                </a:hlinkClick>
              </a:rPr>
              <a:t>XI.332/4</a:t>
            </a:r>
            <a:r>
              <a:rPr lang="fr-BE" u="sng" dirty="0">
                <a:solidFill>
                  <a:schemeClr val="tx2">
                    <a:lumMod val="75000"/>
                  </a:schemeClr>
                </a:solidFill>
              </a:rPr>
              <a:t> CDE sur l’obtention illicite de secrets d’affaires)</a:t>
            </a:r>
            <a:endParaRPr lang="fr-FR" i="1" dirty="0">
              <a:solidFill>
                <a:schemeClr val="tx2">
                  <a:lumMod val="75000"/>
                </a:schemeClr>
              </a:solidFill>
            </a:endParaRPr>
          </a:p>
        </p:txBody>
      </p:sp>
    </p:spTree>
    <p:extLst>
      <p:ext uri="{BB962C8B-B14F-4D97-AF65-F5344CB8AC3E}">
        <p14:creationId xmlns:p14="http://schemas.microsoft.com/office/powerpoint/2010/main" val="28646725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A762A3-43B8-3A85-3BDF-1B9E8BC1A6FB}"/>
              </a:ext>
            </a:extLst>
          </p:cNvPr>
          <p:cNvSpPr>
            <a:spLocks noGrp="1"/>
          </p:cNvSpPr>
          <p:nvPr>
            <p:ph type="title"/>
          </p:nvPr>
        </p:nvSpPr>
        <p:spPr/>
        <p:txBody>
          <a:bodyPr>
            <a:normAutofit/>
          </a:bodyPr>
          <a:lstStyle/>
          <a:p>
            <a:pPr algn="ctr"/>
            <a:r>
              <a:rPr lang="fr-FR" dirty="0">
                <a:solidFill>
                  <a:srgbClr val="FF0000"/>
                </a:solidFill>
              </a:rPr>
              <a:t>Intérêts commerciaux : </a:t>
            </a:r>
            <a:r>
              <a:rPr lang="fr-FR" dirty="0">
                <a:solidFill>
                  <a:schemeClr val="tx1"/>
                </a:solidFill>
              </a:rPr>
              <a:t>Illustration</a:t>
            </a:r>
            <a:r>
              <a:rPr lang="fr-FR" dirty="0">
                <a:solidFill>
                  <a:srgbClr val="FF0000"/>
                </a:solidFill>
              </a:rPr>
              <a:t> </a:t>
            </a:r>
            <a:br>
              <a:rPr lang="fr-FR" dirty="0">
                <a:solidFill>
                  <a:srgbClr val="FF0000"/>
                </a:solidFill>
              </a:rPr>
            </a:br>
            <a:r>
              <a:rPr lang="fr-BE" sz="2800" b="1" dirty="0"/>
              <a:t>CADA RW – Décision 451</a:t>
            </a:r>
            <a:endParaRPr lang="fr-BE" b="1" dirty="0"/>
          </a:p>
        </p:txBody>
      </p:sp>
      <p:sp>
        <p:nvSpPr>
          <p:cNvPr id="3" name="Espace réservé du contenu 2">
            <a:extLst>
              <a:ext uri="{FF2B5EF4-FFF2-40B4-BE49-F238E27FC236}">
                <a16:creationId xmlns:a16="http://schemas.microsoft.com/office/drawing/2014/main" id="{7C50290D-1924-2BC1-AB02-51BFE40772F5}"/>
              </a:ext>
            </a:extLst>
          </p:cNvPr>
          <p:cNvSpPr>
            <a:spLocks noGrp="1"/>
          </p:cNvSpPr>
          <p:nvPr>
            <p:ph idx="1"/>
          </p:nvPr>
        </p:nvSpPr>
        <p:spPr>
          <a:xfrm>
            <a:off x="838200" y="2180492"/>
            <a:ext cx="10515600" cy="4300519"/>
          </a:xfrm>
        </p:spPr>
        <p:txBody>
          <a:bodyPr>
            <a:normAutofit fontScale="92500" lnSpcReduction="10000"/>
          </a:bodyPr>
          <a:lstStyle/>
          <a:p>
            <a:r>
              <a:rPr lang="fr-BE" b="1" dirty="0">
                <a:solidFill>
                  <a:srgbClr val="FF0000"/>
                </a:solidFill>
              </a:rPr>
              <a:t>Faits</a:t>
            </a:r>
            <a:r>
              <a:rPr lang="fr-BE" dirty="0"/>
              <a:t> :</a:t>
            </a:r>
            <a:endParaRPr lang="fr-FR" dirty="0"/>
          </a:p>
          <a:p>
            <a:r>
              <a:rPr lang="fr-FR" dirty="0"/>
              <a:t>Recours contre Fleurus portant notamment sur l’accès aux documents relatifs aux marchés publics conclus pour l’acquisition des systèmes de surveillance (appels d’offres, cahiers des charges, décisions d’attribution et contrats).</a:t>
            </a:r>
          </a:p>
          <a:p>
            <a:endParaRPr lang="fr-BE" dirty="0"/>
          </a:p>
          <a:p>
            <a:r>
              <a:rPr lang="fr-BE" b="1" dirty="0">
                <a:solidFill>
                  <a:srgbClr val="FF0000"/>
                </a:solidFill>
              </a:rPr>
              <a:t>Position de la Commission </a:t>
            </a:r>
            <a:r>
              <a:rPr lang="fr-BE" dirty="0"/>
              <a:t>: </a:t>
            </a:r>
            <a:r>
              <a:rPr lang="fr-FR" dirty="0"/>
              <a:t>La Commission considère que les appels d’offres et les cahiers des charges des marchés publics sont pleinement communicables, puisqu’ils émanent de l’autorité et ne contiennent pas d’informations d’entreprises. En revanche, les décisions d’attribution et les contrats peuvent contenir des secrets d’affaires, mais uniquement pour les informations qui répondent strictement à la définition du Code de droit économique ; une </a:t>
            </a:r>
            <a:r>
              <a:rPr lang="fr-FR" u="sng" dirty="0"/>
              <a:t>version non confidentielle </a:t>
            </a:r>
            <a:r>
              <a:rPr lang="fr-FR" dirty="0"/>
              <a:t>de ces documents doit donc être communiquée, après occultation ciblée des seules données protégées. </a:t>
            </a:r>
          </a:p>
          <a:p>
            <a:endParaRPr lang="fr-FR" dirty="0"/>
          </a:p>
        </p:txBody>
      </p:sp>
    </p:spTree>
    <p:extLst>
      <p:ext uri="{BB962C8B-B14F-4D97-AF65-F5344CB8AC3E}">
        <p14:creationId xmlns:p14="http://schemas.microsoft.com/office/powerpoint/2010/main" val="1087118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BE876D-DFD2-4249-F93C-D48D24EB855D}"/>
              </a:ext>
            </a:extLst>
          </p:cNvPr>
          <p:cNvSpPr>
            <a:spLocks noGrp="1"/>
          </p:cNvSpPr>
          <p:nvPr>
            <p:ph type="title"/>
          </p:nvPr>
        </p:nvSpPr>
        <p:spPr/>
        <p:txBody>
          <a:bodyPr/>
          <a:lstStyle/>
          <a:p>
            <a:r>
              <a:rPr lang="fr-FR" dirty="0"/>
              <a:t>PRINCIPES GENERAUX DU RGPD (art. 5 RGPD)</a:t>
            </a:r>
            <a:endParaRPr lang="fr-BE" dirty="0"/>
          </a:p>
        </p:txBody>
      </p:sp>
      <p:sp>
        <p:nvSpPr>
          <p:cNvPr id="3" name="Espace réservé du contenu 2">
            <a:extLst>
              <a:ext uri="{FF2B5EF4-FFF2-40B4-BE49-F238E27FC236}">
                <a16:creationId xmlns:a16="http://schemas.microsoft.com/office/drawing/2014/main" id="{951ECEAA-69F7-013F-B14D-F90F07F46916}"/>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fr-FR" b="1" dirty="0"/>
              <a:t>Licéité, loyauté et transparence</a:t>
            </a:r>
            <a:r>
              <a:rPr lang="fr-FR" dirty="0"/>
              <a:t> : toute collecte de données personnelles doit reposer sur une base légale claire et être expliquée aux personnes concernées. </a:t>
            </a:r>
          </a:p>
          <a:p>
            <a:pPr>
              <a:buFont typeface="Arial" panose="020B0604020202020204" pitchFamily="34" charset="0"/>
              <a:buChar char="•"/>
            </a:pPr>
            <a:r>
              <a:rPr lang="fr-FR" b="1" dirty="0"/>
              <a:t>Finalité déterminée</a:t>
            </a:r>
            <a:r>
              <a:rPr lang="fr-FR" dirty="0"/>
              <a:t> : les données ne peuvent être utilisées que pour l’objectif prévu. </a:t>
            </a:r>
          </a:p>
          <a:p>
            <a:pPr>
              <a:buFont typeface="Arial" panose="020B0604020202020204" pitchFamily="34" charset="0"/>
              <a:buChar char="•"/>
            </a:pPr>
            <a:r>
              <a:rPr lang="fr-FR" b="1" dirty="0"/>
              <a:t>Minimisation des données</a:t>
            </a:r>
            <a:r>
              <a:rPr lang="fr-FR" dirty="0"/>
              <a:t> : seules les données strictement nécessaires peuvent être collectées. </a:t>
            </a:r>
          </a:p>
          <a:p>
            <a:pPr>
              <a:buFont typeface="Arial" panose="020B0604020202020204" pitchFamily="34" charset="0"/>
              <a:buChar char="•"/>
            </a:pPr>
            <a:r>
              <a:rPr lang="fr-FR" b="1" dirty="0"/>
              <a:t>Exactitude</a:t>
            </a:r>
            <a:r>
              <a:rPr lang="fr-FR" dirty="0"/>
              <a:t> : les données doivent être tenues à jour. </a:t>
            </a:r>
          </a:p>
          <a:p>
            <a:pPr>
              <a:buFont typeface="Arial" panose="020B0604020202020204" pitchFamily="34" charset="0"/>
              <a:buChar char="•"/>
            </a:pPr>
            <a:r>
              <a:rPr lang="fr-FR" b="1" dirty="0"/>
              <a:t>Limitation de conservation</a:t>
            </a:r>
            <a:r>
              <a:rPr lang="fr-FR" dirty="0"/>
              <a:t> : conservation des données uniquement pendant la durée nécessaire. </a:t>
            </a:r>
          </a:p>
          <a:p>
            <a:pPr>
              <a:buFont typeface="Arial" panose="020B0604020202020204" pitchFamily="34" charset="0"/>
              <a:buChar char="•"/>
            </a:pPr>
            <a:r>
              <a:rPr lang="fr-FR" b="1" dirty="0"/>
              <a:t>Intégrité et confidentialité</a:t>
            </a:r>
            <a:r>
              <a:rPr lang="fr-FR" dirty="0"/>
              <a:t> : obligation de sécuriser les données. </a:t>
            </a:r>
          </a:p>
          <a:p>
            <a:pPr>
              <a:buFont typeface="Arial" panose="020B0604020202020204" pitchFamily="34" charset="0"/>
              <a:buChar char="•"/>
            </a:pPr>
            <a:r>
              <a:rPr lang="fr-FR" b="1" dirty="0"/>
              <a:t>Responsabilité (“</a:t>
            </a:r>
            <a:r>
              <a:rPr lang="fr-FR" b="1" dirty="0" err="1"/>
              <a:t>accountability</a:t>
            </a:r>
            <a:r>
              <a:rPr lang="fr-FR" b="1" dirty="0"/>
              <a:t>”)</a:t>
            </a:r>
            <a:r>
              <a:rPr lang="fr-FR" dirty="0"/>
              <a:t> : le PA et l’OE doivent pouvoir démontrer la conformité des données traitées. </a:t>
            </a:r>
          </a:p>
          <a:p>
            <a:pPr>
              <a:buFont typeface="Arial" panose="020B0604020202020204" pitchFamily="34" charset="0"/>
              <a:buChar char="•"/>
            </a:pPr>
            <a:r>
              <a:rPr lang="fr-FR" b="1" dirty="0"/>
              <a:t>Désignation éventuelle d’un DPO</a:t>
            </a:r>
            <a:r>
              <a:rPr lang="fr-FR" dirty="0"/>
              <a:t> (Data Protection Officer) ;</a:t>
            </a:r>
          </a:p>
          <a:p>
            <a:endParaRPr lang="fr-BE" dirty="0"/>
          </a:p>
        </p:txBody>
      </p:sp>
    </p:spTree>
    <p:extLst>
      <p:ext uri="{BB962C8B-B14F-4D97-AF65-F5344CB8AC3E}">
        <p14:creationId xmlns:p14="http://schemas.microsoft.com/office/powerpoint/2010/main" val="997068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B67D-84BE-56E4-C333-FE056BC58F4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D2576EF-D76A-F7E7-8680-271875D163C1}"/>
              </a:ext>
            </a:extLst>
          </p:cNvPr>
          <p:cNvSpPr>
            <a:spLocks noGrp="1"/>
          </p:cNvSpPr>
          <p:nvPr>
            <p:ph type="title"/>
          </p:nvPr>
        </p:nvSpPr>
        <p:spPr/>
        <p:txBody>
          <a:bodyPr>
            <a:normAutofit/>
          </a:bodyPr>
          <a:lstStyle/>
          <a:p>
            <a:pPr algn="ctr"/>
            <a:r>
              <a:rPr lang="fr-FR" dirty="0">
                <a:solidFill>
                  <a:srgbClr val="FF0000"/>
                </a:solidFill>
              </a:rPr>
              <a:t>Intérêts commerciaux : </a:t>
            </a:r>
            <a:r>
              <a:rPr lang="fr-FR" dirty="0">
                <a:solidFill>
                  <a:schemeClr val="tx1"/>
                </a:solidFill>
              </a:rPr>
              <a:t>Illustration</a:t>
            </a:r>
            <a:r>
              <a:rPr lang="fr-FR" dirty="0">
                <a:solidFill>
                  <a:srgbClr val="FF0000"/>
                </a:solidFill>
              </a:rPr>
              <a:t> </a:t>
            </a:r>
            <a:br>
              <a:rPr lang="fr-FR" dirty="0">
                <a:solidFill>
                  <a:srgbClr val="FF0000"/>
                </a:solidFill>
              </a:rPr>
            </a:br>
            <a:r>
              <a:rPr lang="fr-BE" sz="2800" b="1" dirty="0"/>
              <a:t>CADA </a:t>
            </a:r>
            <a:r>
              <a:rPr lang="fr-BE" sz="2800" b="1" dirty="0" err="1"/>
              <a:t>fLAMANDE</a:t>
            </a:r>
            <a:r>
              <a:rPr lang="fr-BE" sz="2800" b="1" dirty="0"/>
              <a:t> – DECISION 2020/120bis</a:t>
            </a:r>
            <a:endParaRPr lang="fr-BE" b="1" dirty="0"/>
          </a:p>
        </p:txBody>
      </p:sp>
      <p:sp>
        <p:nvSpPr>
          <p:cNvPr id="3" name="Espace réservé du contenu 2">
            <a:extLst>
              <a:ext uri="{FF2B5EF4-FFF2-40B4-BE49-F238E27FC236}">
                <a16:creationId xmlns:a16="http://schemas.microsoft.com/office/drawing/2014/main" id="{DE1A1C56-6717-A5C0-9068-E7711B8E92D4}"/>
              </a:ext>
            </a:extLst>
          </p:cNvPr>
          <p:cNvSpPr>
            <a:spLocks noGrp="1"/>
          </p:cNvSpPr>
          <p:nvPr>
            <p:ph idx="1"/>
          </p:nvPr>
        </p:nvSpPr>
        <p:spPr>
          <a:xfrm>
            <a:off x="838200" y="2180492"/>
            <a:ext cx="10515600" cy="4300519"/>
          </a:xfrm>
        </p:spPr>
        <p:txBody>
          <a:bodyPr>
            <a:normAutofit fontScale="62500" lnSpcReduction="20000"/>
          </a:bodyPr>
          <a:lstStyle/>
          <a:p>
            <a:pPr algn="just">
              <a:lnSpc>
                <a:spcPct val="115000"/>
              </a:lnSpc>
              <a:spcBef>
                <a:spcPts val="800"/>
              </a:spcBef>
              <a:spcAft>
                <a:spcPts val="400"/>
              </a:spcAft>
              <a:buNone/>
            </a:pPr>
            <a:r>
              <a:rPr lang="fr-BE" b="1" dirty="0">
                <a:solidFill>
                  <a:srgbClr val="FF0000"/>
                </a:solidFill>
              </a:rPr>
              <a:t>Faits</a:t>
            </a:r>
            <a:r>
              <a:rPr lang="fr-BE" dirty="0"/>
              <a:t> : </a:t>
            </a:r>
            <a:r>
              <a:rPr lang="fr-BE" sz="2400" kern="100" dirty="0">
                <a:effectLst/>
                <a:ea typeface="Aptos" panose="020B0004020202020204" pitchFamily="34" charset="0"/>
                <a:cs typeface="Times New Roman" panose="02020603050405020304" pitchFamily="18" charset="0"/>
              </a:rPr>
              <a:t>À la suite de sa décision imposant la communication du rapport d’attribution d’un marché public de services juridiques, le demandeur a réclamé l’accès aux annexes complètes du dossier, notamment les offres, la matrice de prix, les CV, les références, les formulaires d’offre et les documents relatifs aux critères d’exclusion. </a:t>
            </a:r>
          </a:p>
          <a:p>
            <a:pPr algn="just">
              <a:lnSpc>
                <a:spcPct val="115000"/>
              </a:lnSpc>
              <a:spcBef>
                <a:spcPts val="800"/>
              </a:spcBef>
              <a:spcAft>
                <a:spcPts val="400"/>
              </a:spcAft>
              <a:buNone/>
            </a:pPr>
            <a:r>
              <a:rPr lang="fr-BE" sz="2400" kern="100" dirty="0">
                <a:effectLst/>
                <a:ea typeface="Aptos" panose="020B0004020202020204" pitchFamily="34" charset="0"/>
                <a:cs typeface="Times New Roman" panose="02020603050405020304" pitchFamily="18" charset="0"/>
              </a:rPr>
              <a:t>	Lokeren soutenait que ces documents contenaient des informations commerciales confidentielles et de nombreuses données à caractère personnel. </a:t>
            </a:r>
            <a:endParaRPr lang="fr-BE" dirty="0"/>
          </a:p>
          <a:p>
            <a:r>
              <a:rPr lang="fr-BE" b="1" dirty="0">
                <a:solidFill>
                  <a:srgbClr val="FF0000"/>
                </a:solidFill>
              </a:rPr>
              <a:t>Position de la Commission </a:t>
            </a:r>
            <a:r>
              <a:rPr lang="fr-BE" dirty="0"/>
              <a:t>: </a:t>
            </a:r>
            <a:r>
              <a:rPr lang="fr-FR" dirty="0"/>
              <a:t>Elle considère que la </a:t>
            </a:r>
            <a:r>
              <a:rPr lang="fr-FR" u="sng" dirty="0"/>
              <a:t>matrice de prix et les parties des offres contenant les prix unitaires et totaux relèvent du secret des informations commerciales et industrielles</a:t>
            </a:r>
            <a:r>
              <a:rPr lang="fr-FR" dirty="0"/>
              <a:t>, car leur divulgation pourrait nuire à la position concurrentielle des cabinets d’avocats. Ces éléments ne peuvent donc être communiqués que pour le cabinet ayant explicitement consenti à la publication. Les </a:t>
            </a:r>
            <a:r>
              <a:rPr lang="fr-FR" u="sng" dirty="0"/>
              <a:t>références professionnelles sont assimilées à des informations commerciales sensibles</a:t>
            </a:r>
            <a:r>
              <a:rPr lang="fr-FR" dirty="0"/>
              <a:t>, proches de listes de clientèle, et leur communication est refusée, sauf pour ce même cabinet et à condition qu’aucune personne physique identifiable n’y soit mentionnée.</a:t>
            </a:r>
          </a:p>
          <a:p>
            <a:r>
              <a:rPr lang="fr-FR" u="sng" dirty="0"/>
              <a:t>Pour les CV, la commission distingue entre les informations professionnelles déjà publiques, qui doivent être communiquées, et les données relevant de la vie privée </a:t>
            </a:r>
            <a:r>
              <a:rPr lang="fr-FR" dirty="0"/>
              <a:t>(date et lieu de naissance, coordonnées privées, état civil, loisirs, traits de personnalité, photos), qui doivent être occultées. Les formulaires d’offre doivent être communiqués après suppression des numéros de téléphone privés et des numéros de compte bancaire, sauf pour le cabinet ayant accepté une communication intégrale. </a:t>
            </a:r>
            <a:r>
              <a:rPr lang="fr-FR" u="sng" dirty="0"/>
              <a:t>Les documents relatifs aux critères d’exclusion, ainsi que les documents de société issus de sources publiques (Banque-Carrefour des Entreprises, Moniteur belge), sont communicables. </a:t>
            </a:r>
            <a:r>
              <a:rPr lang="fr-FR" dirty="0"/>
              <a:t>La commission conclut que le recours est partiellement fondé et partiellement non fondé et impose une communication partielle et ciblée des documents. </a:t>
            </a:r>
          </a:p>
          <a:p>
            <a:endParaRPr lang="fr-FR" dirty="0"/>
          </a:p>
        </p:txBody>
      </p:sp>
    </p:spTree>
    <p:extLst>
      <p:ext uri="{BB962C8B-B14F-4D97-AF65-F5344CB8AC3E}">
        <p14:creationId xmlns:p14="http://schemas.microsoft.com/office/powerpoint/2010/main" val="3766685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B7EE2-AAF5-4C4B-714E-D163A5D15E1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9E74749-8203-35B0-88AA-265E3C010CC8}"/>
              </a:ext>
            </a:extLst>
          </p:cNvPr>
          <p:cNvSpPr>
            <a:spLocks noGrp="1"/>
          </p:cNvSpPr>
          <p:nvPr>
            <p:ph type="title"/>
          </p:nvPr>
        </p:nvSpPr>
        <p:spPr>
          <a:xfrm>
            <a:off x="838200" y="843379"/>
            <a:ext cx="10515600" cy="1172990"/>
          </a:xfrm>
        </p:spPr>
        <p:txBody>
          <a:bodyPr>
            <a:normAutofit fontScale="90000"/>
          </a:bodyPr>
          <a:lstStyle/>
          <a:p>
            <a:pPr algn="ctr"/>
            <a:br>
              <a:rPr lang="fr-FR" dirty="0">
                <a:solidFill>
                  <a:srgbClr val="FF0000"/>
                </a:solidFill>
              </a:rPr>
            </a:br>
            <a:r>
              <a:rPr lang="fr-FR" dirty="0">
                <a:solidFill>
                  <a:srgbClr val="FF0000"/>
                </a:solidFill>
              </a:rPr>
              <a:t>DOCUMENT INACHEVE?: </a:t>
            </a:r>
            <a:r>
              <a:rPr lang="fr-FR" dirty="0">
                <a:solidFill>
                  <a:schemeClr val="tx1"/>
                </a:solidFill>
              </a:rPr>
              <a:t>Illustration</a:t>
            </a:r>
            <a:r>
              <a:rPr lang="fr-FR" dirty="0">
                <a:solidFill>
                  <a:srgbClr val="FF0000"/>
                </a:solidFill>
              </a:rPr>
              <a:t> </a:t>
            </a:r>
            <a:br>
              <a:rPr lang="fr-FR" dirty="0">
                <a:solidFill>
                  <a:srgbClr val="FF0000"/>
                </a:solidFill>
              </a:rPr>
            </a:br>
            <a:r>
              <a:rPr lang="fr-BE" sz="2800" b="1" dirty="0"/>
              <a:t>CADA BXL - Décision 576.23 </a:t>
            </a:r>
            <a:endParaRPr lang="fr-BE" b="1" dirty="0"/>
          </a:p>
        </p:txBody>
      </p:sp>
      <p:sp>
        <p:nvSpPr>
          <p:cNvPr id="3" name="Espace réservé du contenu 2">
            <a:extLst>
              <a:ext uri="{FF2B5EF4-FFF2-40B4-BE49-F238E27FC236}">
                <a16:creationId xmlns:a16="http://schemas.microsoft.com/office/drawing/2014/main" id="{AFF28725-DC31-9D74-DE46-47FB07D82855}"/>
              </a:ext>
            </a:extLst>
          </p:cNvPr>
          <p:cNvSpPr>
            <a:spLocks noGrp="1"/>
          </p:cNvSpPr>
          <p:nvPr>
            <p:ph idx="1"/>
          </p:nvPr>
        </p:nvSpPr>
        <p:spPr>
          <a:xfrm>
            <a:off x="838200" y="2180492"/>
            <a:ext cx="10515600" cy="4300519"/>
          </a:xfrm>
        </p:spPr>
        <p:txBody>
          <a:bodyPr>
            <a:normAutofit fontScale="70000" lnSpcReduction="20000"/>
          </a:bodyPr>
          <a:lstStyle/>
          <a:p>
            <a:r>
              <a:rPr lang="fr-BE" b="1" dirty="0">
                <a:solidFill>
                  <a:srgbClr val="FF0000"/>
                </a:solidFill>
              </a:rPr>
              <a:t>Faits</a:t>
            </a:r>
            <a:r>
              <a:rPr lang="fr-BE" dirty="0"/>
              <a:t> :</a:t>
            </a:r>
          </a:p>
          <a:p>
            <a:r>
              <a:rPr lang="fr-FR" dirty="0"/>
              <a:t>Recours contre la commune de Ganshoren portant sur l’accès au compte rendu de la réunion du Comité d’avis du 11 avril 2023, relative au marché public de services concernant la conception de deux places, la sécurisation des carrefours et l’aménagement d’une promenade piétonne. </a:t>
            </a:r>
            <a:r>
              <a:rPr lang="fr-BE" dirty="0"/>
              <a:t> </a:t>
            </a:r>
          </a:p>
          <a:p>
            <a:r>
              <a:rPr lang="fr-FR" dirty="0"/>
              <a:t>Refus de communication de la commune qui soutient que le document est inachevé, non signé, susceptible de créer une méprise, qu’il contenait des avis provisoires et qu’il relevait d’opinions communiquées librement et à titre confidentiel.</a:t>
            </a:r>
          </a:p>
          <a:p>
            <a:endParaRPr lang="fr-BE" dirty="0"/>
          </a:p>
          <a:p>
            <a:r>
              <a:rPr lang="fr-BE" b="1" dirty="0">
                <a:solidFill>
                  <a:srgbClr val="FF0000"/>
                </a:solidFill>
              </a:rPr>
              <a:t>Position de la Commission </a:t>
            </a:r>
            <a:r>
              <a:rPr lang="fr-BE" dirty="0"/>
              <a:t>: </a:t>
            </a:r>
          </a:p>
          <a:p>
            <a:r>
              <a:rPr lang="fr-FR" dirty="0"/>
              <a:t>La transparence administrative est le principe et les exceptions doivent être interprétées strictement et motivées concrètement. </a:t>
            </a:r>
          </a:p>
          <a:p>
            <a:r>
              <a:rPr lang="fr-FR" dirty="0"/>
              <a:t>Le simple fait que les opinions exprimées puissent évoluer ne rend pas un document inachevé, pas plus que l’absence de signature n’affecte son caractère achevé dès lors que son contenu est définitif. Elle souligne qu’un compte rendu de réunion constitue en soi un document administratif finalisé, même s’il s’inscrit dans un processus décisionnel plus large. Elle constate également que la commune n’établit nullement que les avis auraient été communiqués à titre confidentiel et rejette l’argument selon lequel la demande serait abusive.</a:t>
            </a:r>
          </a:p>
          <a:p>
            <a:endParaRPr lang="fr-FR" dirty="0"/>
          </a:p>
        </p:txBody>
      </p:sp>
    </p:spTree>
    <p:extLst>
      <p:ext uri="{BB962C8B-B14F-4D97-AF65-F5344CB8AC3E}">
        <p14:creationId xmlns:p14="http://schemas.microsoft.com/office/powerpoint/2010/main" val="19090469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4B97F53-3889-9548-B6EF-FB806B5ED701}"/>
              </a:ext>
            </a:extLst>
          </p:cNvPr>
          <p:cNvSpPr>
            <a:spLocks noGrp="1"/>
          </p:cNvSpPr>
          <p:nvPr>
            <p:ph type="ctrTitle"/>
          </p:nvPr>
        </p:nvSpPr>
        <p:spPr/>
        <p:txBody>
          <a:bodyPr/>
          <a:lstStyle/>
          <a:p>
            <a:r>
              <a:rPr lang="fr-FR" dirty="0"/>
              <a:t>Merci POUR VOTRE ATTENTION</a:t>
            </a:r>
          </a:p>
        </p:txBody>
      </p:sp>
      <p:sp>
        <p:nvSpPr>
          <p:cNvPr id="5" name="Sous-titre 4">
            <a:extLst>
              <a:ext uri="{FF2B5EF4-FFF2-40B4-BE49-F238E27FC236}">
                <a16:creationId xmlns:a16="http://schemas.microsoft.com/office/drawing/2014/main" id="{F65F98C2-FBBE-B745-BE75-A46235EA8B7F}"/>
              </a:ext>
            </a:extLst>
          </p:cNvPr>
          <p:cNvSpPr>
            <a:spLocks noGrp="1"/>
          </p:cNvSpPr>
          <p:nvPr>
            <p:ph type="subTitle" idx="1"/>
          </p:nvPr>
        </p:nvSpPr>
        <p:spPr/>
        <p:txBody>
          <a:bodyPr>
            <a:normAutofit fontScale="77500" lnSpcReduction="20000"/>
          </a:bodyPr>
          <a:lstStyle/>
          <a:p>
            <a:endParaRPr lang="fr-BE" dirty="0"/>
          </a:p>
          <a:p>
            <a:r>
              <a:rPr lang="fr-BE" dirty="0"/>
              <a:t>Gauthier ERVYN – Avocat</a:t>
            </a:r>
          </a:p>
          <a:p>
            <a:r>
              <a:rPr lang="fr-BE" dirty="0" err="1">
                <a:hlinkClick r:id="rId3"/>
              </a:rPr>
              <a:t>ge@resolved.law</a:t>
            </a:r>
            <a:endParaRPr lang="fr-BE" dirty="0"/>
          </a:p>
          <a:p>
            <a:r>
              <a:rPr lang="fr-BE" dirty="0">
                <a:hlinkClick r:id="rId4"/>
              </a:rPr>
              <a:t>www.resolved.law</a:t>
            </a:r>
            <a:endParaRPr lang="fr-BE" dirty="0"/>
          </a:p>
          <a:p>
            <a:r>
              <a:rPr lang="fr-BE" dirty="0">
                <a:hlinkClick r:id="rId5"/>
              </a:rPr>
              <a:t>www.marchéspublics.be</a:t>
            </a:r>
            <a:r>
              <a:rPr lang="fr-BE" dirty="0"/>
              <a:t> </a:t>
            </a:r>
          </a:p>
        </p:txBody>
      </p:sp>
    </p:spTree>
    <p:extLst>
      <p:ext uri="{BB962C8B-B14F-4D97-AF65-F5344CB8AC3E}">
        <p14:creationId xmlns:p14="http://schemas.microsoft.com/office/powerpoint/2010/main" val="1704147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B5324-E8E6-9DED-9809-E62D8BD0007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36FF3AF-39E8-DF2A-8E50-37AC2EB814C4}"/>
              </a:ext>
            </a:extLst>
          </p:cNvPr>
          <p:cNvSpPr>
            <a:spLocks noGrp="1"/>
          </p:cNvSpPr>
          <p:nvPr>
            <p:ph type="title"/>
          </p:nvPr>
        </p:nvSpPr>
        <p:spPr>
          <a:xfrm>
            <a:off x="838200" y="843695"/>
            <a:ext cx="10515600" cy="904894"/>
          </a:xfrm>
        </p:spPr>
        <p:txBody>
          <a:bodyPr>
            <a:normAutofit fontScale="90000"/>
          </a:bodyPr>
          <a:lstStyle/>
          <a:p>
            <a:pPr algn="ctr"/>
            <a:r>
              <a:rPr lang="fr-BE" b="1" dirty="0"/>
              <a:t>A. LE TRAITEMENT des Données PERSONNELLES DANS LES </a:t>
            </a:r>
            <a:r>
              <a:rPr lang="fr-BE" b="1" dirty="0" err="1"/>
              <a:t>MARCHés</a:t>
            </a:r>
            <a:r>
              <a:rPr lang="fr-BE" b="1" dirty="0"/>
              <a:t> publics</a:t>
            </a:r>
          </a:p>
        </p:txBody>
      </p:sp>
      <p:sp>
        <p:nvSpPr>
          <p:cNvPr id="5" name="Espace réservé du contenu 4">
            <a:extLst>
              <a:ext uri="{FF2B5EF4-FFF2-40B4-BE49-F238E27FC236}">
                <a16:creationId xmlns:a16="http://schemas.microsoft.com/office/drawing/2014/main" id="{2BAF4CDA-9A5D-5540-487B-E2EC4A9B0283}"/>
              </a:ext>
            </a:extLst>
          </p:cNvPr>
          <p:cNvSpPr>
            <a:spLocks noGrp="1"/>
          </p:cNvSpPr>
          <p:nvPr>
            <p:ph idx="1"/>
          </p:nvPr>
        </p:nvSpPr>
        <p:spPr>
          <a:xfrm>
            <a:off x="838200" y="1748589"/>
            <a:ext cx="10515600" cy="4828674"/>
          </a:xfrm>
        </p:spPr>
        <p:txBody>
          <a:bodyPr>
            <a:normAutofit/>
          </a:bodyPr>
          <a:lstStyle/>
          <a:p>
            <a:r>
              <a:rPr lang="fr-FR" sz="2400" dirty="0"/>
              <a:t>Tous les MP impliquent le traitement de </a:t>
            </a:r>
            <a:r>
              <a:rPr lang="fr-FR" sz="2400" dirty="0">
                <a:solidFill>
                  <a:schemeClr val="tx1"/>
                </a:solidFill>
              </a:rPr>
              <a:t>données à caractère personnel</a:t>
            </a:r>
          </a:p>
          <a:p>
            <a:r>
              <a:rPr lang="fr-FR" sz="2400" dirty="0">
                <a:solidFill>
                  <a:schemeClr val="tx1"/>
                </a:solidFill>
              </a:rPr>
              <a:t>Pas de seuil minimal d’application</a:t>
            </a:r>
          </a:p>
          <a:p>
            <a:pPr marL="0" indent="0" algn="ctr">
              <a:buNone/>
            </a:pPr>
            <a:endParaRPr lang="fr-FR" sz="2400" b="1" dirty="0">
              <a:solidFill>
                <a:schemeClr val="tx1"/>
              </a:solidFill>
            </a:endParaRPr>
          </a:p>
          <a:p>
            <a:pPr marL="0" indent="0">
              <a:buNone/>
            </a:pPr>
            <a:endParaRPr lang="fr-FR" sz="2400" b="1" dirty="0">
              <a:solidFill>
                <a:schemeClr val="tx1"/>
              </a:solidFill>
            </a:endParaRPr>
          </a:p>
        </p:txBody>
      </p:sp>
      <p:graphicFrame>
        <p:nvGraphicFramePr>
          <p:cNvPr id="3" name="Tableau 2">
            <a:extLst>
              <a:ext uri="{FF2B5EF4-FFF2-40B4-BE49-F238E27FC236}">
                <a16:creationId xmlns:a16="http://schemas.microsoft.com/office/drawing/2014/main" id="{592528FB-422C-4837-5811-1D5E664551EA}"/>
              </a:ext>
            </a:extLst>
          </p:cNvPr>
          <p:cNvGraphicFramePr>
            <a:graphicFrameLocks noGrp="1"/>
          </p:cNvGraphicFramePr>
          <p:nvPr>
            <p:extLst>
              <p:ext uri="{D42A27DB-BD31-4B8C-83A1-F6EECF244321}">
                <p14:modId xmlns:p14="http://schemas.microsoft.com/office/powerpoint/2010/main" val="2227512969"/>
              </p:ext>
            </p:extLst>
          </p:nvPr>
        </p:nvGraphicFramePr>
        <p:xfrm>
          <a:off x="2263805" y="2973653"/>
          <a:ext cx="7878439" cy="3307080"/>
        </p:xfrm>
        <a:graphic>
          <a:graphicData uri="http://schemas.openxmlformats.org/drawingml/2006/table">
            <a:tbl>
              <a:tblPr firstRow="1" bandRow="1">
                <a:tableStyleId>{5C22544A-7EE6-4342-B048-85BDC9FD1C3A}</a:tableStyleId>
              </a:tblPr>
              <a:tblGrid>
                <a:gridCol w="3814439">
                  <a:extLst>
                    <a:ext uri="{9D8B030D-6E8A-4147-A177-3AD203B41FA5}">
                      <a16:colId xmlns:a16="http://schemas.microsoft.com/office/drawing/2014/main" val="3232692339"/>
                    </a:ext>
                  </a:extLst>
                </a:gridCol>
                <a:gridCol w="4064000">
                  <a:extLst>
                    <a:ext uri="{9D8B030D-6E8A-4147-A177-3AD203B41FA5}">
                      <a16:colId xmlns:a16="http://schemas.microsoft.com/office/drawing/2014/main" val="3395509754"/>
                    </a:ext>
                  </a:extLst>
                </a:gridCol>
              </a:tblGrid>
              <a:tr h="370840">
                <a:tc>
                  <a:txBody>
                    <a:bodyPr/>
                    <a:lstStyle/>
                    <a:p>
                      <a:r>
                        <a:rPr lang="fr-FR" dirty="0"/>
                        <a:t>TRAITEMENT REALISE POUR COMPTE DU PA</a:t>
                      </a:r>
                      <a:endParaRPr lang="fr-BE" dirty="0"/>
                    </a:p>
                  </a:txBody>
                  <a:tcPr/>
                </a:tc>
                <a:tc>
                  <a:txBody>
                    <a:bodyPr/>
                    <a:lstStyle/>
                    <a:p>
                      <a:r>
                        <a:rPr lang="fr-FR" dirty="0"/>
                        <a:t>TRAITEMENT REALISE POUR COMPTE DE L’O.E.</a:t>
                      </a:r>
                      <a:endParaRPr lang="fr-BE" dirty="0"/>
                    </a:p>
                  </a:txBody>
                  <a:tcPr/>
                </a:tc>
                <a:extLst>
                  <a:ext uri="{0D108BD9-81ED-4DB2-BD59-A6C34878D82A}">
                    <a16:rowId xmlns:a16="http://schemas.microsoft.com/office/drawing/2014/main" val="990399847"/>
                  </a:ext>
                </a:extLst>
              </a:tr>
              <a:tr h="370840">
                <a:tc>
                  <a:txBody>
                    <a:bodyPr/>
                    <a:lstStyle/>
                    <a:p>
                      <a:r>
                        <a:rPr lang="fr-FR" dirty="0"/>
                        <a:t>MP dont l’exécution a pour objet / implique le traitement de données personnelles pour compte du PA</a:t>
                      </a:r>
                      <a:endParaRPr lang="fr-BE" dirty="0"/>
                    </a:p>
                  </a:txBody>
                  <a:tcPr/>
                </a:tc>
                <a:tc>
                  <a:txBody>
                    <a:bodyPr/>
                    <a:lstStyle/>
                    <a:p>
                      <a:r>
                        <a:rPr lang="fr-FR" dirty="0"/>
                        <a:t>Autres MP dont l’exécution implique le traitement de données personnelles</a:t>
                      </a:r>
                      <a:endParaRPr lang="fr-BE" dirty="0"/>
                    </a:p>
                  </a:txBody>
                  <a:tcPr/>
                </a:tc>
                <a:extLst>
                  <a:ext uri="{0D108BD9-81ED-4DB2-BD59-A6C34878D82A}">
                    <a16:rowId xmlns:a16="http://schemas.microsoft.com/office/drawing/2014/main" val="1211807835"/>
                  </a:ext>
                </a:extLst>
              </a:tr>
              <a:tr h="370840">
                <a:tc>
                  <a:txBody>
                    <a:bodyPr/>
                    <a:lstStyle/>
                    <a:p>
                      <a:r>
                        <a:rPr lang="fr-FR" dirty="0"/>
                        <a:t>Services informatiques, juridiques, RH</a:t>
                      </a:r>
                      <a:endParaRPr lang="fr-BE" dirty="0"/>
                    </a:p>
                  </a:txBody>
                  <a:tcPr/>
                </a:tc>
                <a:tc>
                  <a:txBody>
                    <a:bodyPr/>
                    <a:lstStyle/>
                    <a:p>
                      <a:r>
                        <a:rPr lang="fr-FR" dirty="0"/>
                        <a:t>MP de travaux</a:t>
                      </a:r>
                      <a:endParaRPr lang="fr-BE" dirty="0"/>
                    </a:p>
                  </a:txBody>
                  <a:tcPr/>
                </a:tc>
                <a:extLst>
                  <a:ext uri="{0D108BD9-81ED-4DB2-BD59-A6C34878D82A}">
                    <a16:rowId xmlns:a16="http://schemas.microsoft.com/office/drawing/2014/main" val="3983186380"/>
                  </a:ext>
                </a:extLst>
              </a:tr>
              <a:tr h="370840">
                <a:tc>
                  <a:txBody>
                    <a:bodyPr/>
                    <a:lstStyle/>
                    <a:p>
                      <a:r>
                        <a:rPr lang="fr-FR" dirty="0"/>
                        <a:t>Services médicaux, sociaux</a:t>
                      </a:r>
                      <a:endParaRPr lang="fr-BE" dirty="0"/>
                    </a:p>
                  </a:txBody>
                  <a:tcPr/>
                </a:tc>
                <a:tc>
                  <a:txBody>
                    <a:bodyPr/>
                    <a:lstStyle/>
                    <a:p>
                      <a:r>
                        <a:rPr lang="fr-FR" dirty="0"/>
                        <a:t>MP de fournitures</a:t>
                      </a:r>
                      <a:endParaRPr lang="fr-BE" dirty="0"/>
                    </a:p>
                  </a:txBody>
                  <a:tcPr/>
                </a:tc>
                <a:extLst>
                  <a:ext uri="{0D108BD9-81ED-4DB2-BD59-A6C34878D82A}">
                    <a16:rowId xmlns:a16="http://schemas.microsoft.com/office/drawing/2014/main" val="2509062538"/>
                  </a:ext>
                </a:extLst>
              </a:tr>
              <a:tr h="370840">
                <a:tc>
                  <a:txBody>
                    <a:bodyPr/>
                    <a:lstStyle/>
                    <a:p>
                      <a:r>
                        <a:rPr lang="fr-FR" dirty="0"/>
                        <a:t>Fournitures informatiques avec services (logiciels)</a:t>
                      </a:r>
                      <a:endParaRPr lang="fr-BE" dirty="0"/>
                    </a:p>
                  </a:txBody>
                  <a:tcPr/>
                </a:tc>
                <a:tc>
                  <a:txBody>
                    <a:bodyPr/>
                    <a:lstStyle/>
                    <a:p>
                      <a:r>
                        <a:rPr lang="fr-FR" dirty="0"/>
                        <a:t>Facturation dans les MP</a:t>
                      </a:r>
                      <a:endParaRPr lang="fr-BE" dirty="0"/>
                    </a:p>
                  </a:txBody>
                  <a:tcPr/>
                </a:tc>
                <a:extLst>
                  <a:ext uri="{0D108BD9-81ED-4DB2-BD59-A6C34878D82A}">
                    <a16:rowId xmlns:a16="http://schemas.microsoft.com/office/drawing/2014/main" val="935038480"/>
                  </a:ext>
                </a:extLst>
              </a:tr>
              <a:tr h="370840">
                <a:tc>
                  <a:txBody>
                    <a:bodyPr/>
                    <a:lstStyle/>
                    <a:p>
                      <a:r>
                        <a:rPr lang="fr-FR" dirty="0"/>
                        <a:t>Call center</a:t>
                      </a:r>
                      <a:endParaRPr lang="fr-BE" dirty="0"/>
                    </a:p>
                  </a:txBody>
                  <a:tcPr/>
                </a:tc>
                <a:tc>
                  <a:txBody>
                    <a:bodyPr/>
                    <a:lstStyle/>
                    <a:p>
                      <a:endParaRPr lang="fr-BE" dirty="0"/>
                    </a:p>
                  </a:txBody>
                  <a:tcPr/>
                </a:tc>
                <a:extLst>
                  <a:ext uri="{0D108BD9-81ED-4DB2-BD59-A6C34878D82A}">
                    <a16:rowId xmlns:a16="http://schemas.microsoft.com/office/drawing/2014/main" val="1918457939"/>
                  </a:ext>
                </a:extLst>
              </a:tr>
            </a:tbl>
          </a:graphicData>
        </a:graphic>
      </p:graphicFrame>
    </p:spTree>
    <p:extLst>
      <p:ext uri="{BB962C8B-B14F-4D97-AF65-F5344CB8AC3E}">
        <p14:creationId xmlns:p14="http://schemas.microsoft.com/office/powerpoint/2010/main" val="3760306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1FD3D-35A8-BC73-8E8B-5FD000C9892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AD8C8E-56C0-7916-D536-587E26ABDD15}"/>
              </a:ext>
            </a:extLst>
          </p:cNvPr>
          <p:cNvSpPr>
            <a:spLocks noGrp="1"/>
          </p:cNvSpPr>
          <p:nvPr>
            <p:ph type="title"/>
          </p:nvPr>
        </p:nvSpPr>
        <p:spPr>
          <a:xfrm>
            <a:off x="838200" y="843695"/>
            <a:ext cx="10515600" cy="904894"/>
          </a:xfrm>
        </p:spPr>
        <p:txBody>
          <a:bodyPr>
            <a:normAutofit/>
          </a:bodyPr>
          <a:lstStyle/>
          <a:p>
            <a:pPr algn="ctr"/>
            <a:r>
              <a:rPr lang="fr-FR" b="1" dirty="0"/>
              <a:t>REPARTITION DES </a:t>
            </a:r>
            <a:r>
              <a:rPr lang="fr-FR" b="1" dirty="0" err="1"/>
              <a:t>RôLES</a:t>
            </a:r>
            <a:endParaRPr lang="fr-BE" b="1" dirty="0"/>
          </a:p>
        </p:txBody>
      </p:sp>
      <p:sp>
        <p:nvSpPr>
          <p:cNvPr id="5" name="Espace réservé du contenu 4">
            <a:extLst>
              <a:ext uri="{FF2B5EF4-FFF2-40B4-BE49-F238E27FC236}">
                <a16:creationId xmlns:a16="http://schemas.microsoft.com/office/drawing/2014/main" id="{DCD64DC6-9335-ABBE-373C-93AD73CA7A63}"/>
              </a:ext>
            </a:extLst>
          </p:cNvPr>
          <p:cNvSpPr>
            <a:spLocks noGrp="1"/>
          </p:cNvSpPr>
          <p:nvPr>
            <p:ph idx="1"/>
          </p:nvPr>
        </p:nvSpPr>
        <p:spPr>
          <a:xfrm>
            <a:off x="838200" y="1748589"/>
            <a:ext cx="10515600" cy="4828674"/>
          </a:xfrm>
        </p:spPr>
        <p:txBody>
          <a:bodyPr>
            <a:normAutofit/>
          </a:bodyPr>
          <a:lstStyle/>
          <a:p>
            <a:pPr marL="0" indent="0" algn="ctr">
              <a:buNone/>
            </a:pPr>
            <a:r>
              <a:rPr lang="fr-FR" sz="2400" dirty="0"/>
              <a:t>Tous les MP impliquent le traitement de </a:t>
            </a:r>
            <a:r>
              <a:rPr lang="fr-FR" sz="2400" b="1" dirty="0">
                <a:solidFill>
                  <a:schemeClr val="tx1"/>
                </a:solidFill>
              </a:rPr>
              <a:t>données à caractère personnel:</a:t>
            </a:r>
          </a:p>
          <a:p>
            <a:pPr marL="0" indent="0">
              <a:buNone/>
            </a:pPr>
            <a:endParaRPr lang="fr-FR" sz="2400" b="1" dirty="0">
              <a:solidFill>
                <a:schemeClr val="tx1"/>
              </a:solidFill>
            </a:endParaRPr>
          </a:p>
        </p:txBody>
      </p:sp>
      <p:graphicFrame>
        <p:nvGraphicFramePr>
          <p:cNvPr id="3" name="Tableau 2">
            <a:extLst>
              <a:ext uri="{FF2B5EF4-FFF2-40B4-BE49-F238E27FC236}">
                <a16:creationId xmlns:a16="http://schemas.microsoft.com/office/drawing/2014/main" id="{FA9DD97D-56D7-9B5D-CACF-CB575E7ACECB}"/>
              </a:ext>
            </a:extLst>
          </p:cNvPr>
          <p:cNvGraphicFramePr>
            <a:graphicFrameLocks noGrp="1"/>
          </p:cNvGraphicFramePr>
          <p:nvPr>
            <p:extLst>
              <p:ext uri="{D42A27DB-BD31-4B8C-83A1-F6EECF244321}">
                <p14:modId xmlns:p14="http://schemas.microsoft.com/office/powerpoint/2010/main" val="61037721"/>
              </p:ext>
            </p:extLst>
          </p:nvPr>
        </p:nvGraphicFramePr>
        <p:xfrm>
          <a:off x="2246050" y="2662935"/>
          <a:ext cx="7878439" cy="2931160"/>
        </p:xfrm>
        <a:graphic>
          <a:graphicData uri="http://schemas.openxmlformats.org/drawingml/2006/table">
            <a:tbl>
              <a:tblPr firstRow="1" bandRow="1">
                <a:tableStyleId>{5C22544A-7EE6-4342-B048-85BDC9FD1C3A}</a:tableStyleId>
              </a:tblPr>
              <a:tblGrid>
                <a:gridCol w="3814439">
                  <a:extLst>
                    <a:ext uri="{9D8B030D-6E8A-4147-A177-3AD203B41FA5}">
                      <a16:colId xmlns:a16="http://schemas.microsoft.com/office/drawing/2014/main" val="3232692339"/>
                    </a:ext>
                  </a:extLst>
                </a:gridCol>
                <a:gridCol w="4064000">
                  <a:extLst>
                    <a:ext uri="{9D8B030D-6E8A-4147-A177-3AD203B41FA5}">
                      <a16:colId xmlns:a16="http://schemas.microsoft.com/office/drawing/2014/main" val="3395509754"/>
                    </a:ext>
                  </a:extLst>
                </a:gridCol>
              </a:tblGrid>
              <a:tr h="370840">
                <a:tc>
                  <a:txBody>
                    <a:bodyPr/>
                    <a:lstStyle/>
                    <a:p>
                      <a:r>
                        <a:rPr lang="fr-FR" dirty="0"/>
                        <a:t>TRAITEMENT REALISE POUR COMPTE DU PA</a:t>
                      </a:r>
                      <a:endParaRPr lang="fr-BE" dirty="0"/>
                    </a:p>
                  </a:txBody>
                  <a:tcPr/>
                </a:tc>
                <a:tc>
                  <a:txBody>
                    <a:bodyPr/>
                    <a:lstStyle/>
                    <a:p>
                      <a:r>
                        <a:rPr lang="fr-FR" dirty="0"/>
                        <a:t>TRAITEMENT REALISE POUR COMPTE DE L’O.E.</a:t>
                      </a:r>
                      <a:endParaRPr lang="fr-BE" dirty="0"/>
                    </a:p>
                  </a:txBody>
                  <a:tcPr/>
                </a:tc>
                <a:extLst>
                  <a:ext uri="{0D108BD9-81ED-4DB2-BD59-A6C34878D82A}">
                    <a16:rowId xmlns:a16="http://schemas.microsoft.com/office/drawing/2014/main" val="990399847"/>
                  </a:ext>
                </a:extLst>
              </a:tr>
              <a:tr h="370840">
                <a:tc>
                  <a:txBody>
                    <a:bodyPr/>
                    <a:lstStyle/>
                    <a:p>
                      <a:r>
                        <a:rPr lang="fr-FR" dirty="0"/>
                        <a:t>PA = responsable du traitement</a:t>
                      </a:r>
                      <a:endParaRPr lang="fr-BE" dirty="0"/>
                    </a:p>
                  </a:txBody>
                  <a:tcPr/>
                </a:tc>
                <a:tc>
                  <a:txBody>
                    <a:bodyPr/>
                    <a:lstStyle/>
                    <a:p>
                      <a:r>
                        <a:rPr lang="fr-FR" dirty="0"/>
                        <a:t>O.E. = RESPONSABLE DU TRAITEMENT</a:t>
                      </a:r>
                      <a:endParaRPr lang="fr-BE" dirty="0"/>
                    </a:p>
                  </a:txBody>
                  <a:tcPr/>
                </a:tc>
                <a:extLst>
                  <a:ext uri="{0D108BD9-81ED-4DB2-BD59-A6C34878D82A}">
                    <a16:rowId xmlns:a16="http://schemas.microsoft.com/office/drawing/2014/main" val="1211807835"/>
                  </a:ext>
                </a:extLst>
              </a:tr>
              <a:tr h="370840">
                <a:tc>
                  <a:txBody>
                    <a:bodyPr/>
                    <a:lstStyle/>
                    <a:p>
                      <a:r>
                        <a:rPr lang="fr-FR" dirty="0"/>
                        <a:t>O.E. = sous-traitant (art. 28 RGPD)</a:t>
                      </a:r>
                      <a:endParaRPr lang="fr-BE" dirty="0"/>
                    </a:p>
                  </a:txBody>
                  <a:tcPr/>
                </a:tc>
                <a:tc>
                  <a:txBody>
                    <a:bodyPr/>
                    <a:lstStyle/>
                    <a:p>
                      <a:r>
                        <a:rPr lang="fr-FR" dirty="0"/>
                        <a:t>Sous-traitants O.E. = sous-traitant (art. 28 RGPD)</a:t>
                      </a:r>
                      <a:endParaRPr lang="fr-BE" dirty="0"/>
                    </a:p>
                  </a:txBody>
                  <a:tcPr/>
                </a:tc>
                <a:extLst>
                  <a:ext uri="{0D108BD9-81ED-4DB2-BD59-A6C34878D82A}">
                    <a16:rowId xmlns:a16="http://schemas.microsoft.com/office/drawing/2014/main" val="3983186380"/>
                  </a:ext>
                </a:extLst>
              </a:tr>
              <a:tr h="370840">
                <a:tc>
                  <a:txBody>
                    <a:bodyPr/>
                    <a:lstStyle/>
                    <a:p>
                      <a:r>
                        <a:rPr lang="fr-FR" dirty="0"/>
                        <a:t>Sous-traitants O.E. = sous-traitant (art. 28 RGPD)</a:t>
                      </a:r>
                      <a:endParaRPr lang="fr-BE" dirty="0"/>
                    </a:p>
                  </a:txBody>
                  <a:tcPr/>
                </a:tc>
                <a:tc>
                  <a:txBody>
                    <a:bodyPr/>
                    <a:lstStyle/>
                    <a:p>
                      <a:endParaRPr lang="fr-BE" dirty="0"/>
                    </a:p>
                  </a:txBody>
                  <a:tcPr/>
                </a:tc>
                <a:extLst>
                  <a:ext uri="{0D108BD9-81ED-4DB2-BD59-A6C34878D82A}">
                    <a16:rowId xmlns:a16="http://schemas.microsoft.com/office/drawing/2014/main" val="2509062538"/>
                  </a:ext>
                </a:extLst>
              </a:tr>
              <a:tr h="370840">
                <a:tc>
                  <a:txBody>
                    <a:bodyPr/>
                    <a:lstStyle/>
                    <a:p>
                      <a:r>
                        <a:rPr lang="fr-FR" dirty="0"/>
                        <a:t>NECESSITE D’UN CONTRAT DE TRAITEMENT (SEPARE OU PAS)</a:t>
                      </a:r>
                      <a:endParaRPr lang="fr-BE" dirty="0"/>
                    </a:p>
                  </a:txBody>
                  <a:tcPr/>
                </a:tc>
                <a:tc>
                  <a:txBody>
                    <a:bodyPr/>
                    <a:lstStyle/>
                    <a:p>
                      <a:r>
                        <a:rPr lang="fr-FR" dirty="0"/>
                        <a:t>PAS DE CONTRAT DE TRAITEMENT</a:t>
                      </a:r>
                      <a:endParaRPr lang="fr-BE" dirty="0"/>
                    </a:p>
                  </a:txBody>
                  <a:tcPr/>
                </a:tc>
                <a:extLst>
                  <a:ext uri="{0D108BD9-81ED-4DB2-BD59-A6C34878D82A}">
                    <a16:rowId xmlns:a16="http://schemas.microsoft.com/office/drawing/2014/main" val="935038480"/>
                  </a:ext>
                </a:extLst>
              </a:tr>
            </a:tbl>
          </a:graphicData>
        </a:graphic>
      </p:graphicFrame>
    </p:spTree>
    <p:extLst>
      <p:ext uri="{BB962C8B-B14F-4D97-AF65-F5344CB8AC3E}">
        <p14:creationId xmlns:p14="http://schemas.microsoft.com/office/powerpoint/2010/main" val="185123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3811F5-3758-1772-DB3F-F5541911F25E}"/>
              </a:ext>
            </a:extLst>
          </p:cNvPr>
          <p:cNvSpPr>
            <a:spLocks noGrp="1"/>
          </p:cNvSpPr>
          <p:nvPr>
            <p:ph type="title"/>
          </p:nvPr>
        </p:nvSpPr>
        <p:spPr/>
        <p:txBody>
          <a:bodyPr/>
          <a:lstStyle/>
          <a:p>
            <a:r>
              <a:rPr lang="fr-FR" dirty="0"/>
              <a:t>OBLIGATIONS DU PA</a:t>
            </a:r>
            <a:endParaRPr lang="fr-BE" dirty="0"/>
          </a:p>
        </p:txBody>
      </p:sp>
      <p:sp>
        <p:nvSpPr>
          <p:cNvPr id="3" name="Espace réservé du contenu 2">
            <a:extLst>
              <a:ext uri="{FF2B5EF4-FFF2-40B4-BE49-F238E27FC236}">
                <a16:creationId xmlns:a16="http://schemas.microsoft.com/office/drawing/2014/main" id="{5E878023-EC7E-0C40-48BF-9C0C19DA21D8}"/>
              </a:ext>
            </a:extLst>
          </p:cNvPr>
          <p:cNvSpPr>
            <a:spLocks noGrp="1"/>
          </p:cNvSpPr>
          <p:nvPr>
            <p:ph idx="1"/>
          </p:nvPr>
        </p:nvSpPr>
        <p:spPr/>
        <p:txBody>
          <a:bodyPr>
            <a:normAutofit/>
          </a:bodyPr>
          <a:lstStyle/>
          <a:p>
            <a:r>
              <a:rPr lang="fr-FR" sz="2900" b="1" dirty="0"/>
              <a:t>Garanties suffisantes de l’adjudicataire (art. 28 RGPD</a:t>
            </a:r>
            <a:r>
              <a:rPr lang="fr-FR" b="1" dirty="0"/>
              <a:t>)</a:t>
            </a:r>
          </a:p>
          <a:p>
            <a:pPr marL="0" indent="0">
              <a:buNone/>
            </a:pPr>
            <a:endParaRPr lang="fr-FR" b="1" dirty="0"/>
          </a:p>
          <a:p>
            <a:pPr lvl="1"/>
            <a:r>
              <a:rPr lang="fr-FR" dirty="0"/>
              <a:t>Obligation de choisir un adjudicataire (sous-traitant) offrant des </a:t>
            </a:r>
            <a:r>
              <a:rPr lang="fr-FR" b="1" dirty="0"/>
              <a:t>garanties suffisantes</a:t>
            </a:r>
            <a:r>
              <a:rPr lang="fr-FR" dirty="0"/>
              <a:t> </a:t>
            </a:r>
            <a:r>
              <a:rPr lang="fr-FR" b="1" dirty="0"/>
              <a:t>relatives aux mesures techniques et organisationnelles</a:t>
            </a:r>
            <a:r>
              <a:rPr lang="fr-FR" dirty="0"/>
              <a:t> assurant la conformité au RGPD et la protection des droits des personnes concernées.</a:t>
            </a:r>
          </a:p>
          <a:p>
            <a:pPr lvl="1"/>
            <a:r>
              <a:rPr lang="fr-FR" dirty="0"/>
              <a:t>Autorisation du PA sur toute la chaine de sous-traitance</a:t>
            </a:r>
          </a:p>
          <a:p>
            <a:endParaRPr lang="fr-BE" dirty="0"/>
          </a:p>
        </p:txBody>
      </p:sp>
    </p:spTree>
    <p:extLst>
      <p:ext uri="{BB962C8B-B14F-4D97-AF65-F5344CB8AC3E}">
        <p14:creationId xmlns:p14="http://schemas.microsoft.com/office/powerpoint/2010/main" val="2459582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B5187-93FB-7B92-092A-FDF58A6CFB0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D8F570C-2A41-3D8D-E2E2-A8F12FB8EC3F}"/>
              </a:ext>
            </a:extLst>
          </p:cNvPr>
          <p:cNvSpPr>
            <a:spLocks noGrp="1"/>
          </p:cNvSpPr>
          <p:nvPr>
            <p:ph type="title"/>
          </p:nvPr>
        </p:nvSpPr>
        <p:spPr/>
        <p:txBody>
          <a:bodyPr/>
          <a:lstStyle/>
          <a:p>
            <a:r>
              <a:rPr lang="fr-FR" dirty="0"/>
              <a:t>OBLIGATIONS DU PA</a:t>
            </a:r>
            <a:endParaRPr lang="fr-BE" dirty="0"/>
          </a:p>
        </p:txBody>
      </p:sp>
      <p:sp>
        <p:nvSpPr>
          <p:cNvPr id="3" name="Espace réservé du contenu 2">
            <a:extLst>
              <a:ext uri="{FF2B5EF4-FFF2-40B4-BE49-F238E27FC236}">
                <a16:creationId xmlns:a16="http://schemas.microsoft.com/office/drawing/2014/main" id="{307B0B3F-2EEE-801C-6803-C38B826B1091}"/>
              </a:ext>
            </a:extLst>
          </p:cNvPr>
          <p:cNvSpPr>
            <a:spLocks noGrp="1"/>
          </p:cNvSpPr>
          <p:nvPr>
            <p:ph idx="1"/>
          </p:nvPr>
        </p:nvSpPr>
        <p:spPr/>
        <p:txBody>
          <a:bodyPr>
            <a:normAutofit fontScale="85000" lnSpcReduction="20000"/>
          </a:bodyPr>
          <a:lstStyle/>
          <a:p>
            <a:r>
              <a:rPr lang="fr-FR" sz="2900" b="1" dirty="0"/>
              <a:t>Garanties suffisantes de l’adjudicataire (art. 28 RGPD</a:t>
            </a:r>
            <a:r>
              <a:rPr lang="fr-FR" b="1" dirty="0"/>
              <a:t>)</a:t>
            </a:r>
          </a:p>
          <a:p>
            <a:pPr marL="0" indent="0">
              <a:buNone/>
            </a:pPr>
            <a:endParaRPr lang="fr-FR" b="1" dirty="0"/>
          </a:p>
          <a:p>
            <a:pPr lvl="1"/>
            <a:r>
              <a:rPr lang="fr-FR" dirty="0"/>
              <a:t>Contrat écrit de traitement entre PA et O.E. ET entre O.E. et ses ST précisant notamment:</a:t>
            </a:r>
          </a:p>
          <a:p>
            <a:pPr lvl="2"/>
            <a:r>
              <a:rPr lang="fr-FR" dirty="0"/>
              <a:t>quel sont les traitements de données à exécuter;</a:t>
            </a:r>
          </a:p>
          <a:p>
            <a:pPr lvl="2"/>
            <a:r>
              <a:rPr lang="fr-FR" dirty="0"/>
              <a:t>quelle est la catégorie de données à caractère personnel;</a:t>
            </a:r>
          </a:p>
          <a:p>
            <a:pPr lvl="2"/>
            <a:r>
              <a:rPr lang="fr-FR" dirty="0"/>
              <a:t>quelles sont les catégories de personnes concernées;</a:t>
            </a:r>
          </a:p>
          <a:p>
            <a:pPr lvl="2"/>
            <a:r>
              <a:rPr lang="fr-FR" dirty="0"/>
              <a:t>quelle est la nature du traitement;</a:t>
            </a:r>
          </a:p>
          <a:p>
            <a:pPr lvl="2"/>
            <a:r>
              <a:rPr lang="fr-FR" dirty="0"/>
              <a:t>quelle est la finalité du traitement des données à caractère personnel;</a:t>
            </a:r>
          </a:p>
          <a:p>
            <a:pPr lvl="2"/>
            <a:r>
              <a:rPr lang="fr-FR" dirty="0"/>
              <a:t>quelle est la durée du traitement.</a:t>
            </a:r>
          </a:p>
          <a:p>
            <a:pPr lvl="2"/>
            <a:r>
              <a:rPr lang="fr-FR" dirty="0"/>
              <a:t>Obligations et droits du responsable du traitement</a:t>
            </a:r>
          </a:p>
          <a:p>
            <a:pPr lvl="2"/>
            <a:r>
              <a:rPr lang="fr-FR" dirty="0"/>
              <a:t> Engagements du sous-traitant</a:t>
            </a:r>
          </a:p>
          <a:p>
            <a:pPr marL="457200" lvl="1" indent="0">
              <a:buNone/>
            </a:pPr>
            <a:endParaRPr lang="fr-FR" dirty="0"/>
          </a:p>
          <a:p>
            <a:endParaRPr lang="fr-BE" dirty="0"/>
          </a:p>
        </p:txBody>
      </p:sp>
    </p:spTree>
    <p:extLst>
      <p:ext uri="{BB962C8B-B14F-4D97-AF65-F5344CB8AC3E}">
        <p14:creationId xmlns:p14="http://schemas.microsoft.com/office/powerpoint/2010/main" val="3697501588"/>
      </p:ext>
    </p:extLst>
  </p:cSld>
  <p:clrMapOvr>
    <a:masterClrMapping/>
  </p:clrMapOvr>
</p:sld>
</file>

<file path=ppt/theme/theme1.xml><?xml version="1.0" encoding="utf-8"?>
<a:theme xmlns:a="http://schemas.openxmlformats.org/drawingml/2006/main" name="Thème Office">
  <a:themeElements>
    <a:clrScheme name="Personnalisé 3">
      <a:dk1>
        <a:srgbClr val="1C2A59"/>
      </a:dk1>
      <a:lt1>
        <a:srgbClr val="FFFFFF"/>
      </a:lt1>
      <a:dk2>
        <a:srgbClr val="1C2A59"/>
      </a:dk2>
      <a:lt2>
        <a:srgbClr val="E7E6E6"/>
      </a:lt2>
      <a:accent1>
        <a:srgbClr val="455DBE"/>
      </a:accent1>
      <a:accent2>
        <a:srgbClr val="DF191D"/>
      </a:accent2>
      <a:accent3>
        <a:srgbClr val="1671FF"/>
      </a:accent3>
      <a:accent4>
        <a:srgbClr val="FF8F2B"/>
      </a:accent4>
      <a:accent5>
        <a:srgbClr val="DF3889"/>
      </a:accent5>
      <a:accent6>
        <a:srgbClr val="FFCB26"/>
      </a:accent6>
      <a:hlink>
        <a:srgbClr val="0563C1"/>
      </a:hlink>
      <a:folHlink>
        <a:srgbClr val="DF191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solved_marches_publics" id="{91216544-05C4-EB4B-9645-4BB32AF9C603}" vid="{1FCBE8BE-035A-E744-88A8-3A3FE9D75BD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Présentation Conférrence CJBB 26~11~2020</Template>
  <TotalTime>2539</TotalTime>
  <Words>4722</Words>
  <Application>Microsoft Office PowerPoint</Application>
  <PresentationFormat>Grand écran</PresentationFormat>
  <Paragraphs>369</Paragraphs>
  <Slides>52</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52</vt:i4>
      </vt:variant>
    </vt:vector>
  </HeadingPairs>
  <TitlesOfParts>
    <vt:vector size="59" baseType="lpstr">
      <vt:lpstr>Aptos</vt:lpstr>
      <vt:lpstr>Arial</vt:lpstr>
      <vt:lpstr>Calibri</vt:lpstr>
      <vt:lpstr>Fira Sans</vt:lpstr>
      <vt:lpstr>Roboto</vt:lpstr>
      <vt:lpstr>Wingdings</vt:lpstr>
      <vt:lpstr>Thème Office</vt:lpstr>
      <vt:lpstr>Présentation PowerPoint</vt:lpstr>
      <vt:lpstr>Objet du séminaire </vt:lpstr>
      <vt:lpstr>LE RGPD</vt:lpstr>
      <vt:lpstr>A. LE Règlement Général sur la Protection des Données DANS LES MARCHés publics</vt:lpstr>
      <vt:lpstr>PRINCIPES GENERAUX DU RGPD (art. 5 RGPD)</vt:lpstr>
      <vt:lpstr>A. LE TRAITEMENT des Données PERSONNELLES DANS LES MARCHés publics</vt:lpstr>
      <vt:lpstr>REPARTITION DES RôLES</vt:lpstr>
      <vt:lpstr>OBLIGATIONS DU PA</vt:lpstr>
      <vt:lpstr>OBLIGATIONS DU PA</vt:lpstr>
      <vt:lpstr>OBLIGATIONS DE l’o.E.</vt:lpstr>
      <vt:lpstr>EXEMPLES DE CLAUSES RGPD</vt:lpstr>
      <vt:lpstr>LE RGPD PEUT IMPLIQUER UN CONTRÔLE DèS LA PASSATION DU MARCHE</vt:lpstr>
      <vt:lpstr>TRANSFERT DE DONNEES VERS DES PAYS TIERS à l’UE</vt:lpstr>
      <vt:lpstr>décision d’adéquation de la Commission UE</vt:lpstr>
      <vt:lpstr>décision d’adéquation de la Commission UE</vt:lpstr>
      <vt:lpstr>CE arrêt n°246.532 du 23 décembre 2019, VENTURIS</vt:lpstr>
      <vt:lpstr>CE ARRÊT n°244.166 DU 3 avril 2019, INTERMEDIANCE</vt:lpstr>
      <vt:lpstr>CE ARRÊT n°250.599 DU 12 MAI 2021 , QUARIN (I)</vt:lpstr>
      <vt:lpstr>CE ARRÊT n°253.677 du 6 mai 2022, CIBES</vt:lpstr>
      <vt:lpstr>CE ARRÊT n°251.378 DU 19 aOÛT 2021, QUARIN (II)</vt:lpstr>
      <vt:lpstr>DESIGNATION D’UN ADJUDICATAIRE COMME DPO</vt:lpstr>
      <vt:lpstr>publicité DE L’ADMINISTRATION</vt:lpstr>
      <vt:lpstr>Présentation PowerPoint</vt:lpstr>
      <vt:lpstr>PRINCIPE CONSTITUTIONNEL</vt:lpstr>
      <vt:lpstr>REGLEMENTATION BELGE</vt:lpstr>
      <vt:lpstr>ENTITES CONCERNEES</vt:lpstr>
      <vt:lpstr>1. Publicité active</vt:lpstr>
      <vt:lpstr>Publicité active EN MARCHES PUBLICS</vt:lpstr>
      <vt:lpstr>ZOOM SUR LA Publicité active en matière de recours LOI RECOURS MP 17/06/13</vt:lpstr>
      <vt:lpstr>LCCE – applicable au MP EXClUS et de FAIBLE MONTANT</vt:lpstr>
      <vt:lpstr>ILLUSTRATION Conseil d’état arrêt n°211.136 DU 9 FEVRIER 2011</vt:lpstr>
      <vt:lpstr>2. Publicité passive</vt:lpstr>
      <vt:lpstr>PUBLICITE PASSIVE RELATIVE A LA PASSATION DES MARCHES PUBLICS</vt:lpstr>
      <vt:lpstr>PUBLICITE PASSIVE RELATIVE A L’EXECUTION DES MARCHES PUBLICS</vt:lpstr>
      <vt:lpstr>PROCEDURE D’ACCES</vt:lpstr>
      <vt:lpstr>PROCEDURE D’ACCES</vt:lpstr>
      <vt:lpstr>3. Les limites A LA PUBLICITE PASSIVE</vt:lpstr>
      <vt:lpstr>3. Les limites A LA PUBLICITE PASSIVE</vt:lpstr>
      <vt:lpstr>3. Les limites A LA PUBLICITE PASSIVE</vt:lpstr>
      <vt:lpstr>PUBLICITE ACTIVE NE DEROGE PAS A LA CONFIDENTIALITE DES MP</vt:lpstr>
      <vt:lpstr>PUBLICITE ACTIVE NE DEROGE PAS A LA CONFIDENTIALITE DES MP</vt:lpstr>
      <vt:lpstr>3. Les limites A LA PUBLICITE PASSIVE</vt:lpstr>
      <vt:lpstr>3. PRINCIPALES LIMITES A LA PUBLICITE PASSIVE EN MP</vt:lpstr>
      <vt:lpstr>Arrêt Cour CONSTITUTIONNELLE n° 9/2026 du 15 janvier 2026</vt:lpstr>
      <vt:lpstr>Bonne marche de la justice : illustration Commission flamande– Décision 2021/115</vt:lpstr>
      <vt:lpstr>Bonne marche de la justice : illustration CADA BXL – Décision 713.25 </vt:lpstr>
      <vt:lpstr>Ordre public/sécurité publique : Illustration  CADA Bruxelles - Décision n°674.24 </vt:lpstr>
      <vt:lpstr>Intérêts commerciaux : NOTION DE SECRET D’AFFAIRES</vt:lpstr>
      <vt:lpstr>Intérêts commerciaux : Illustration  CADA RW – Décision 451</vt:lpstr>
      <vt:lpstr>Intérêts commerciaux : Illustration  CADA fLAMANDE – DECISION 2020/120bis</vt:lpstr>
      <vt:lpstr> DOCUMENT INACHEVE?: Illustration  CADA BXL - Décision 576.23 </vt:lpstr>
      <vt:lpstr>Merci POUR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Gauthier ERVYN</dc:creator>
  <cp:lastModifiedBy>Gauthier ERVYN</cp:lastModifiedBy>
  <cp:revision>63</cp:revision>
  <cp:lastPrinted>2023-06-27T16:33:09Z</cp:lastPrinted>
  <dcterms:created xsi:type="dcterms:W3CDTF">2020-11-16T20:21:47Z</dcterms:created>
  <dcterms:modified xsi:type="dcterms:W3CDTF">2026-05-28T10:13:03Z</dcterms:modified>
</cp:coreProperties>
</file>